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8.xml"/>
  <Override ContentType="application/vnd.openxmlformats-officedocument.theme+xml" PartName="/ppt/theme/theme9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819" r:id="rId3"/>
    <p:sldMasterId id="2147483820" r:id="rId4"/>
    <p:sldMasterId id="2147483821" r:id="rId5"/>
    <p:sldMasterId id="2147483822" r:id="rId6"/>
    <p:sldMasterId id="2147483823" r:id="rId7"/>
    <p:sldMasterId id="2147483824" r:id="rId8"/>
    <p:sldMasterId id="2147483825" r:id="rId9"/>
    <p:sldMasterId id="2147483826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</p:sldIdLst>
  <p:sldSz cy="5143500" cx="9144000"/>
  <p:notesSz cx="6858000" cy="9144000"/>
  <p:embeddedFontLst>
    <p:embeddedFont>
      <p:font typeface="Figtree"/>
      <p:regular r:id="rId26"/>
      <p:bold r:id="rId27"/>
      <p:italic r:id="rId28"/>
      <p:boldItalic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Poppins"/>
      <p:regular r:id="rId34"/>
      <p:bold r:id="rId35"/>
      <p:italic r:id="rId36"/>
      <p:boldItalic r:id="rId37"/>
    </p:embeddedFont>
    <p:embeddedFont>
      <p:font typeface="Figtree Light"/>
      <p:regular r:id="rId38"/>
      <p:bold r:id="rId39"/>
      <p:italic r:id="rId40"/>
      <p:boldItalic r:id="rId41"/>
    </p:embeddedFont>
    <p:embeddedFont>
      <p:font typeface="Poppins Medium"/>
      <p:regular r:id="rId42"/>
      <p:bold r:id="rId43"/>
      <p:italic r:id="rId44"/>
      <p:boldItalic r:id="rId45"/>
    </p:embeddedFont>
    <p:embeddedFont>
      <p:font typeface="Figtree SemiBold"/>
      <p:regular r:id="rId46"/>
      <p:bold r:id="rId47"/>
      <p:italic r:id="rId48"/>
      <p:boldItalic r:id="rId49"/>
    </p:embeddedFont>
    <p:embeddedFont>
      <p:font typeface="Poppins ExtraBold"/>
      <p:bold r:id="rId50"/>
      <p:boldItalic r:id="rId51"/>
    </p:embeddedFont>
    <p:embeddedFont>
      <p:font typeface="Open Sans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gtreeLight-italic.fntdata"/><Relationship Id="rId42" Type="http://schemas.openxmlformats.org/officeDocument/2006/relationships/font" Target="fonts/PoppinsMedium-regular.fntdata"/><Relationship Id="rId41" Type="http://schemas.openxmlformats.org/officeDocument/2006/relationships/font" Target="fonts/FigtreeLight-boldItalic.fntdata"/><Relationship Id="rId44" Type="http://schemas.openxmlformats.org/officeDocument/2006/relationships/font" Target="fonts/PoppinsMedium-italic.fntdata"/><Relationship Id="rId43" Type="http://schemas.openxmlformats.org/officeDocument/2006/relationships/font" Target="fonts/PoppinsMedium-bold.fntdata"/><Relationship Id="rId46" Type="http://schemas.openxmlformats.org/officeDocument/2006/relationships/font" Target="fonts/FigtreeSemiBold-regular.fntdata"/><Relationship Id="rId45" Type="http://schemas.openxmlformats.org/officeDocument/2006/relationships/font" Target="fonts/PoppinsMedium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Master" Target="slideMasters/slideMaster7.xml"/><Relationship Id="rId48" Type="http://schemas.openxmlformats.org/officeDocument/2006/relationships/font" Target="fonts/FigtreeSemiBold-italic.fntdata"/><Relationship Id="rId47" Type="http://schemas.openxmlformats.org/officeDocument/2006/relationships/font" Target="fonts/FigtreeSemiBold-bold.fntdata"/><Relationship Id="rId49" Type="http://schemas.openxmlformats.org/officeDocument/2006/relationships/font" Target="fonts/FigtreeSemiBold-boldItalic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slideMaster" Target="slideMasters/slideMaster6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33" Type="http://schemas.openxmlformats.org/officeDocument/2006/relationships/font" Target="fonts/Roboto-boldItalic.fntdata"/><Relationship Id="rId32" Type="http://schemas.openxmlformats.org/officeDocument/2006/relationships/font" Target="fonts/Roboto-italic.fntdata"/><Relationship Id="rId35" Type="http://schemas.openxmlformats.org/officeDocument/2006/relationships/font" Target="fonts/Poppins-bold.fntdata"/><Relationship Id="rId34" Type="http://schemas.openxmlformats.org/officeDocument/2006/relationships/font" Target="fonts/Poppins-regular.fntdata"/><Relationship Id="rId37" Type="http://schemas.openxmlformats.org/officeDocument/2006/relationships/font" Target="fonts/Poppins-boldItalic.fntdata"/><Relationship Id="rId36" Type="http://schemas.openxmlformats.org/officeDocument/2006/relationships/font" Target="fonts/Poppins-italic.fntdata"/><Relationship Id="rId39" Type="http://schemas.openxmlformats.org/officeDocument/2006/relationships/font" Target="fonts/FigtreeLight-bold.fntdata"/><Relationship Id="rId38" Type="http://schemas.openxmlformats.org/officeDocument/2006/relationships/font" Target="fonts/FigtreeLight-regular.fntdata"/><Relationship Id="rId20" Type="http://schemas.openxmlformats.org/officeDocument/2006/relationships/slide" Target="slides/slide9.xml"/><Relationship Id="rId22" Type="http://schemas.openxmlformats.org/officeDocument/2006/relationships/slide" Target="slides/slide11.xml"/><Relationship Id="rId21" Type="http://schemas.openxmlformats.org/officeDocument/2006/relationships/slide" Target="slides/slide10.xml"/><Relationship Id="rId24" Type="http://schemas.openxmlformats.org/officeDocument/2006/relationships/slide" Target="slides/slide13.xml"/><Relationship Id="rId23" Type="http://schemas.openxmlformats.org/officeDocument/2006/relationships/slide" Target="slides/slide12.xml"/><Relationship Id="rId26" Type="http://schemas.openxmlformats.org/officeDocument/2006/relationships/font" Target="fonts/Figtree-regular.fntdata"/><Relationship Id="rId25" Type="http://schemas.openxmlformats.org/officeDocument/2006/relationships/slide" Target="slides/slide14.xml"/><Relationship Id="rId28" Type="http://schemas.openxmlformats.org/officeDocument/2006/relationships/font" Target="fonts/Figtree-italic.fntdata"/><Relationship Id="rId27" Type="http://schemas.openxmlformats.org/officeDocument/2006/relationships/font" Target="fonts/Figtree-bold.fntdata"/><Relationship Id="rId29" Type="http://schemas.openxmlformats.org/officeDocument/2006/relationships/font" Target="fonts/Figtree-boldItalic.fntdata"/><Relationship Id="rId51" Type="http://schemas.openxmlformats.org/officeDocument/2006/relationships/font" Target="fonts/PoppinsExtraBold-boldItalic.fntdata"/><Relationship Id="rId50" Type="http://schemas.openxmlformats.org/officeDocument/2006/relationships/font" Target="fonts/PoppinsExtraBold-bold.fntdata"/><Relationship Id="rId53" Type="http://schemas.openxmlformats.org/officeDocument/2006/relationships/font" Target="fonts/OpenSans-bold.fntdata"/><Relationship Id="rId52" Type="http://schemas.openxmlformats.org/officeDocument/2006/relationships/font" Target="fonts/OpenSans-regular.fntdata"/><Relationship Id="rId11" Type="http://schemas.openxmlformats.org/officeDocument/2006/relationships/notesMaster" Target="notesMasters/notesMaster1.xml"/><Relationship Id="rId55" Type="http://schemas.openxmlformats.org/officeDocument/2006/relationships/font" Target="fonts/OpenSans-boldItalic.fntdata"/><Relationship Id="rId10" Type="http://schemas.openxmlformats.org/officeDocument/2006/relationships/slideMaster" Target="slideMasters/slideMaster8.xml"/><Relationship Id="rId54" Type="http://schemas.openxmlformats.org/officeDocument/2006/relationships/font" Target="fonts/OpenSans-italic.fntdata"/><Relationship Id="rId13" Type="http://schemas.openxmlformats.org/officeDocument/2006/relationships/slide" Target="slides/slide2.xml"/><Relationship Id="rId12" Type="http://schemas.openxmlformats.org/officeDocument/2006/relationships/slide" Target="slides/slide1.xml"/><Relationship Id="rId15" Type="http://schemas.openxmlformats.org/officeDocument/2006/relationships/slide" Target="slides/slide4.xml"/><Relationship Id="rId14" Type="http://schemas.openxmlformats.org/officeDocument/2006/relationships/slide" Target="slides/slide3.xml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19" Type="http://schemas.openxmlformats.org/officeDocument/2006/relationships/slide" Target="slides/slide8.xml"/><Relationship Id="rId18" Type="http://schemas.openxmlformats.org/officeDocument/2006/relationships/slide" Target="slides/slide7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328a1ce9cad_0_1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0" name="Google Shape;930;g328a1ce9ca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36d7c2d39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36d7c2d39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3325a0086ea_1_1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3325a0086ea_1_1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3325a0086ea_1_1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3325a0086ea_1_1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Envoy Gateway is not in the dataplane.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like a control plane for http traffic.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Envoy Gateway and Proxy is battle hardened, standardized and very customisable.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36a7ba08bd9_0_1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36a7ba08bd9_0_1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328a1ce9cad_0_1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328a1ce9cad_0_1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33bd8ed98b7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33bd8ed98b7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36c86da5aa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36c86da5aa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Kubernetes is powerful, but out-of-the-box, it has critical gaps for real-world traffic management: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AutoNum type="arabicPeriod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External Access limited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Exposing apps requires workarounds like NodePort.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ClusterIP services are internal-only.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Load Balancers.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AutoNum type="arabicPeriod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Lack of HTTP/S Traffic Rules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Kubernetes doesn’t natively understand ‘route /api to service A’—you’d need custom code or sidecar proxies.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AutoNum type="arabicPeriod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TLS Certificate Chaos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Without Ingress, every app must manage its own SSL certs. No central TLS termination.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AutoNum type="arabicPeriod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Vendor Lock-in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Load Balancers are expensive, vendor locked-in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Relying on AWS ALB or GCP LB ties you to that cloud. Migrating becomes painful.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On Premises, Load Balancers are not only costly in money but in time and skills to integrate them in the network fabric. 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Transition to Next Slide:</a:t>
            </a:r>
            <a:b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 how do we solve this? Enter Ingress Controllers for Kubernetes traffic.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36c86da5aa1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36c86da5aa1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Kubernetes is powerful, but out-of-the-box, it has critical gaps for real-world traffic management: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AutoNum type="arabicPeriod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External Access limited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Exposing apps requires workarounds like NodePort.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ClusterIP services are internal-only.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Load Balancers.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AutoNum type="arabicPeriod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Lack of HTTP/S Traffic Rules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Kubernetes doesn’t natively understand ‘route /api to service A’—you’d need custom code or sidecar proxies.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AutoNum type="arabicPeriod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TLS Certificate Chaos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Without Ingress, every app must manage its own SSL certs. No central TLS termination.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AutoNum type="arabicPeriod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Vendor Lock-in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Load Balancers are expensive, vendor locked-in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Relying on AWS ALB or GCP LB ties you to that cloud. Migrating becomes painful.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On Premises, Load Balancers are not only costly in money but in time and skills to integrate them in the network fabric. 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Transition to Next Slide:</a:t>
            </a:r>
            <a:b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 how do we solve this? Enter Ingress Controllers for Kubernetes traffic.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36c86da5aa1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36c86da5aa1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Kubernetes is powerful, but out-of-the-box, it has critical gaps for real-world traffic management: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AutoNum type="arabicPeriod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External Access limited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Exposing apps requires workarounds like NodePort.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ClusterIP services are internal-only.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Load Balancers.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AutoNum type="arabicPeriod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Lack of HTTP/S Traffic Rules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Kubernetes doesn’t natively understand ‘route /api to service A’—you’d need custom code or sidecar proxies.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AutoNum type="arabicPeriod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TLS Certificate Chaos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Without Ingress, every app must manage its own SSL certs. No central TLS termination.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AutoNum type="arabicPeriod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Vendor Lock-in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Load Balancers are expensive, vendor locked-in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Relying on AWS ALB or GCP LB ties you to that cloud. Migrating becomes painful.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On Premises, Load Balancers are not only costly in money but in time and skills to integrate them in the network fabric. 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Transition to Next Slide:</a:t>
            </a:r>
            <a:b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 how do we solve this? Enter Ingress Controllers for Kubernetes traffic.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36c86da5aa1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36c86da5aa1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Kubernetes is powerful, but out-of-the-box, it has critical gaps for real-world traffic management: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AutoNum type="arabicPeriod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External Access limited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Exposing apps requires workarounds like NodePort.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ClusterIP services are internal-only.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Load Balancers.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AutoNum type="arabicPeriod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Lack of HTTP/S Traffic Rules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Kubernetes doesn’t natively understand ‘route /api to service A’—you’d need custom code or sidecar proxies.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AutoNum type="arabicPeriod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TLS Certificate Chaos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Without Ingress, every app must manage its own SSL certs. No central TLS termination.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AutoNum type="arabicPeriod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Vendor Lock-in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Load Balancers are expensive, vendor locked-in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Relying on AWS ALB or GCP LB ties you to that cloud. Migrating becomes painful.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On Premises, Load Balancers are not only costly in money but in time and skills to integrate them in the network fabric. 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Transition to Next Slide:</a:t>
            </a:r>
            <a:b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 how do we solve this? Enter Ingress Controllers for Kubernetes traffic.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3325a0086ea_1_8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3325a0086ea_1_8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Seamless External Access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○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Expose apps securely without overpaying for cloud LBs or integrating to On-premises network.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○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Business Impact: Faster time-to-market, reduced infra costs.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Smart Traffic Routing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○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Prefix P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ath-based (/checkout → cart-service) routing.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○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Business Impact: Cleaner microservices, better user experience.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Centralized TLS &amp; Security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○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Automate SSL certs with cert-manager. Enforce HTTPS globally.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○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Business Impact: Compliance (PCI DSS), customer trust.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API Gateway Capabilities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○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Rate limiting (prevent abuse), OAuth/JWT (secure APIs), request rewriting (legacy app support).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○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Business Impact: Scalable, secure APIs for partners/customers.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Multi-Platform Portability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○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Run the same Ingress rules on AWS, GCP, or on-prem.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○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Business Impact: No vendor lock-in; negotiate better cloud deals."*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Closing Hook: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○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"And Calico’s Ingress Gateway takes this further let’s dive into how it leverages Envoy for even more power."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36a7ba08bd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36a7ba08bd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Why Gateway API?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Future-proof: </a:t>
            </a:r>
            <a:r>
              <a:rPr lang="en"/>
              <a:t>CNCF-standard, replacing Ingress long-term.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Multi-role: </a:t>
            </a:r>
            <a:r>
              <a:rPr lang="en"/>
              <a:t>Platform teams manage infra; devs manage routes.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Advanced L4/L7: </a:t>
            </a:r>
            <a:r>
              <a:rPr lang="en"/>
              <a:t>Supports TCP/UDP, gRPC, and mesh integration.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3325a0086ea_1_10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3325a0086ea_1_10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9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9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9.png"/><Relationship Id="rId3" Type="http://schemas.openxmlformats.org/officeDocument/2006/relationships/image" Target="../media/image2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1.png"/><Relationship Id="rId5" Type="http://schemas.openxmlformats.org/officeDocument/2006/relationships/image" Target="../media/image12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9.png"/><Relationship Id="rId3" Type="http://schemas.openxmlformats.org/officeDocument/2006/relationships/image" Target="../media/image2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1.png"/><Relationship Id="rId5" Type="http://schemas.openxmlformats.org/officeDocument/2006/relationships/image" Target="../media/image12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9.png"/><Relationship Id="rId3" Type="http://schemas.openxmlformats.org/officeDocument/2006/relationships/image" Target="../media/image2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1.png"/><Relationship Id="rId5" Type="http://schemas.openxmlformats.org/officeDocument/2006/relationships/image" Target="../media/image12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9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9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9.png"/><Relationship Id="rId3" Type="http://schemas.openxmlformats.org/officeDocument/2006/relationships/image" Target="../media/image8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9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9.png"/><Relationship Id="rId3" Type="http://schemas.openxmlformats.org/officeDocument/2006/relationships/image" Target="../media/image2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1.png"/><Relationship Id="rId5" Type="http://schemas.openxmlformats.org/officeDocument/2006/relationships/image" Target="../media/image12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9.png"/><Relationship Id="rId3" Type="http://schemas.openxmlformats.org/officeDocument/2006/relationships/image" Target="../media/image2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1.png"/><Relationship Id="rId5" Type="http://schemas.openxmlformats.org/officeDocument/2006/relationships/image" Target="../media/image12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9.png"/><Relationship Id="rId3" Type="http://schemas.openxmlformats.org/officeDocument/2006/relationships/image" Target="../media/image2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1.png"/><Relationship Id="rId5" Type="http://schemas.openxmlformats.org/officeDocument/2006/relationships/image" Target="../media/image12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9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9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9.png"/><Relationship Id="rId3" Type="http://schemas.openxmlformats.org/officeDocument/2006/relationships/image" Target="../media/image8.pn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9.png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9.png"/><Relationship Id="rId3" Type="http://schemas.openxmlformats.org/officeDocument/2006/relationships/image" Target="../media/image2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1.png"/><Relationship Id="rId5" Type="http://schemas.openxmlformats.org/officeDocument/2006/relationships/image" Target="../media/image12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9.png"/><Relationship Id="rId3" Type="http://schemas.openxmlformats.org/officeDocument/2006/relationships/image" Target="../media/image2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1.png"/><Relationship Id="rId5" Type="http://schemas.openxmlformats.org/officeDocument/2006/relationships/image" Target="../media/image12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9.png"/><Relationship Id="rId3" Type="http://schemas.openxmlformats.org/officeDocument/2006/relationships/image" Target="../media/image2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1.png"/><Relationship Id="rId5" Type="http://schemas.openxmlformats.org/officeDocument/2006/relationships/image" Target="../media/image12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9.png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Relationship Id="rId3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Relationship Id="rId3" Type="http://schemas.openxmlformats.org/officeDocument/2006/relationships/image" Target="../media/image2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1.png"/><Relationship Id="rId5" Type="http://schemas.openxmlformats.org/officeDocument/2006/relationships/image" Target="../media/image12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Relationship Id="rId3" Type="http://schemas.openxmlformats.org/officeDocument/2006/relationships/image" Target="../media/image2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1.png"/><Relationship Id="rId5" Type="http://schemas.openxmlformats.org/officeDocument/2006/relationships/image" Target="../media/image12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Relationship Id="rId3" Type="http://schemas.openxmlformats.org/officeDocument/2006/relationships/image" Target="../media/image2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1.png"/><Relationship Id="rId5" Type="http://schemas.openxmlformats.org/officeDocument/2006/relationships/image" Target="../media/image12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2.png"/><Relationship Id="rId4" Type="http://schemas.openxmlformats.org/officeDocument/2006/relationships/hyperlink" Target="https://www.linkedin.com/company/tigera/" TargetMode="External"/><Relationship Id="rId11" Type="http://schemas.openxmlformats.org/officeDocument/2006/relationships/image" Target="../media/image7.png"/><Relationship Id="rId10" Type="http://schemas.openxmlformats.org/officeDocument/2006/relationships/hyperlink" Target="https://github.com/tigera" TargetMode="External"/><Relationship Id="rId12" Type="http://schemas.openxmlformats.org/officeDocument/2006/relationships/image" Target="../media/image5.png"/><Relationship Id="rId9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hyperlink" Target="https://www.youtube.com/channel/UC8uN3yhpeBeerGNwDiQbcgw/" TargetMode="External"/><Relationship Id="rId7" Type="http://schemas.openxmlformats.org/officeDocument/2006/relationships/image" Target="../media/image6.png"/><Relationship Id="rId8" Type="http://schemas.openxmlformats.org/officeDocument/2006/relationships/hyperlink" Target="https://twitter.com/tigeraio" TargetMode="Externa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Relationship Id="rId3" Type="http://schemas.openxmlformats.org/officeDocument/2006/relationships/image" Target="../media/image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Relationship Id="rId3" Type="http://schemas.openxmlformats.org/officeDocument/2006/relationships/image" Target="../media/image2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1.png"/><Relationship Id="rId5" Type="http://schemas.openxmlformats.org/officeDocument/2006/relationships/image" Target="../media/image12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2.png"/><Relationship Id="rId4" Type="http://schemas.openxmlformats.org/officeDocument/2006/relationships/hyperlink" Target="https://www.linkedin.com/company/tigera/" TargetMode="External"/><Relationship Id="rId11" Type="http://schemas.openxmlformats.org/officeDocument/2006/relationships/image" Target="../media/image7.png"/><Relationship Id="rId10" Type="http://schemas.openxmlformats.org/officeDocument/2006/relationships/hyperlink" Target="https://github.com/tigera" TargetMode="External"/><Relationship Id="rId12" Type="http://schemas.openxmlformats.org/officeDocument/2006/relationships/image" Target="../media/image5.png"/><Relationship Id="rId9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hyperlink" Target="https://www.youtube.com/channel/UC8uN3yhpeBeerGNwDiQbcgw/" TargetMode="External"/><Relationship Id="rId7" Type="http://schemas.openxmlformats.org/officeDocument/2006/relationships/image" Target="../media/image6.png"/><Relationship Id="rId8" Type="http://schemas.openxmlformats.org/officeDocument/2006/relationships/hyperlink" Target="https://twitter.com/tigeraio" TargetMode="Externa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Relationship Id="rId3" Type="http://schemas.openxmlformats.org/officeDocument/2006/relationships/image" Target="../media/image2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1.png"/><Relationship Id="rId5" Type="http://schemas.openxmlformats.org/officeDocument/2006/relationships/image" Target="../media/image12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Relationship Id="rId3" Type="http://schemas.openxmlformats.org/officeDocument/2006/relationships/image" Target="../media/image2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1.png"/><Relationship Id="rId5" Type="http://schemas.openxmlformats.org/officeDocument/2006/relationships/image" Target="../media/image12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Relationship Id="rId3" Type="http://schemas.openxmlformats.org/officeDocument/2006/relationships/image" Target="../media/image8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Relationship Id="rId3" Type="http://schemas.openxmlformats.org/officeDocument/2006/relationships/image" Target="../media/image2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1.png"/><Relationship Id="rId5" Type="http://schemas.openxmlformats.org/officeDocument/2006/relationships/image" Target="../media/image12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Relationship Id="rId3" Type="http://schemas.openxmlformats.org/officeDocument/2006/relationships/image" Target="../media/image2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1.png"/><Relationship Id="rId5" Type="http://schemas.openxmlformats.org/officeDocument/2006/relationships/image" Target="../media/image12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Relationship Id="rId3" Type="http://schemas.openxmlformats.org/officeDocument/2006/relationships/image" Target="../media/image2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1.png"/><Relationship Id="rId5" Type="http://schemas.openxmlformats.org/officeDocument/2006/relationships/image" Target="../media/image12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19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9.png"/><Relationship Id="rId3" Type="http://schemas.openxmlformats.org/officeDocument/2006/relationships/image" Target="../media/image8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9.png"/><Relationship Id="rId3" Type="http://schemas.openxmlformats.org/officeDocument/2006/relationships/image" Target="../media/image2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1.png"/><Relationship Id="rId5" Type="http://schemas.openxmlformats.org/officeDocument/2006/relationships/image" Target="../media/image12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9.png"/><Relationship Id="rId3" Type="http://schemas.openxmlformats.org/officeDocument/2006/relationships/image" Target="../media/image2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1.png"/><Relationship Id="rId5" Type="http://schemas.openxmlformats.org/officeDocument/2006/relationships/image" Target="../media/image12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9.png"/><Relationship Id="rId3" Type="http://schemas.openxmlformats.org/officeDocument/2006/relationships/image" Target="../media/image2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1.png"/><Relationship Id="rId5" Type="http://schemas.openxmlformats.org/officeDocument/2006/relationships/image" Target="../media/image12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>
  <p:cSld name="Title Slide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700" scaled="0"/>
        </a:gra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"/>
            <a:ext cx="9144000" cy="514348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idx="1" type="body"/>
          </p:nvPr>
        </p:nvSpPr>
        <p:spPr>
          <a:xfrm>
            <a:off x="516095" y="2187863"/>
            <a:ext cx="39711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b="0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2pPr>
            <a:lvl3pPr indent="-2286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indent="-2286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None/>
              <a:defRPr>
                <a:solidFill>
                  <a:schemeClr val="lt2"/>
                </a:solidFill>
              </a:defRPr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type="title"/>
          </p:nvPr>
        </p:nvSpPr>
        <p:spPr>
          <a:xfrm>
            <a:off x="827699" y="898516"/>
            <a:ext cx="35523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200" y="4320450"/>
            <a:ext cx="2157801" cy="4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 Content ">
  <p:cSld name="3 Column Content 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/>
          <p:nvPr>
            <p:ph idx="1" type="body"/>
          </p:nvPr>
        </p:nvSpPr>
        <p:spPr>
          <a:xfrm>
            <a:off x="301875" y="1156675"/>
            <a:ext cx="2676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2" type="body"/>
          </p:nvPr>
        </p:nvSpPr>
        <p:spPr>
          <a:xfrm>
            <a:off x="3159248" y="1156675"/>
            <a:ext cx="2670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3" type="body"/>
          </p:nvPr>
        </p:nvSpPr>
        <p:spPr>
          <a:xfrm>
            <a:off x="6013575" y="1156675"/>
            <a:ext cx="2673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with Photo">
  <p:cSld name="Bullet with Photo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05"/>
          <p:cNvSpPr txBox="1"/>
          <p:nvPr>
            <p:ph idx="1" type="body"/>
          </p:nvPr>
        </p:nvSpPr>
        <p:spPr>
          <a:xfrm>
            <a:off x="297825" y="1165835"/>
            <a:ext cx="4812900" cy="31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51" name="Google Shape;551;p105"/>
          <p:cNvSpPr/>
          <p:nvPr>
            <p:ph idx="2" type="pic"/>
          </p:nvPr>
        </p:nvSpPr>
        <p:spPr>
          <a:xfrm>
            <a:off x="5298199" y="1165225"/>
            <a:ext cx="3387600" cy="31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​"/>
              <a:defRPr b="0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1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2" name="Google Shape;552;p105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llout">
  <p:cSld name="Content with Callout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06"/>
          <p:cNvSpPr txBox="1"/>
          <p:nvPr>
            <p:ph idx="1" type="body"/>
          </p:nvPr>
        </p:nvSpPr>
        <p:spPr>
          <a:xfrm>
            <a:off x="297775" y="1157169"/>
            <a:ext cx="50004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55" name="Google Shape;555;p106"/>
          <p:cNvSpPr txBox="1"/>
          <p:nvPr>
            <p:ph idx="2" type="body"/>
          </p:nvPr>
        </p:nvSpPr>
        <p:spPr>
          <a:xfrm>
            <a:off x="5828375" y="1152525"/>
            <a:ext cx="28575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>
                <a:solidFill>
                  <a:schemeClr val="accen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/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/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1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56" name="Google Shape;556;p106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showMasterSp="0">
  <p:cSld name="Agenda"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08"/>
          <p:cNvSpPr txBox="1"/>
          <p:nvPr>
            <p:ph idx="1" type="body"/>
          </p:nvPr>
        </p:nvSpPr>
        <p:spPr>
          <a:xfrm>
            <a:off x="2927372" y="627515"/>
            <a:ext cx="5518200" cy="36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3810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400"/>
              <a:buAutoNum type="arabicPeriod"/>
              <a:defRPr i="0" sz="2400"/>
            </a:lvl1pPr>
            <a:lvl2pPr indent="-228600" lvl="1" marL="914400" marR="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Clr>
                <a:srgbClr val="FBC37B"/>
              </a:buClr>
              <a:buSzPts val="2400"/>
              <a:buNone/>
              <a:defRPr sz="2400">
                <a:solidFill>
                  <a:srgbClr val="FBC37B"/>
                </a:solidFill>
              </a:defRPr>
            </a:lvl2pPr>
            <a:lvl3pPr indent="-381000" lvl="2" marL="137160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42900" lvl="3" marL="18288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/>
        </p:txBody>
      </p:sp>
      <p:cxnSp>
        <p:nvCxnSpPr>
          <p:cNvPr id="561" name="Google Shape;561;p108"/>
          <p:cNvCxnSpPr/>
          <p:nvPr/>
        </p:nvCxnSpPr>
        <p:spPr>
          <a:xfrm>
            <a:off x="2362339" y="641350"/>
            <a:ext cx="0" cy="3617400"/>
          </a:xfrm>
          <a:prstGeom prst="straightConnector1">
            <a:avLst/>
          </a:prstGeom>
          <a:noFill/>
          <a:ln cap="rnd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562" name="Google Shape;562;p108"/>
          <p:cNvGrpSpPr/>
          <p:nvPr/>
        </p:nvGrpSpPr>
        <p:grpSpPr>
          <a:xfrm>
            <a:off x="2161780" y="2249522"/>
            <a:ext cx="415500" cy="415500"/>
            <a:chOff x="5433221" y="2429865"/>
            <a:chExt cx="415500" cy="415500"/>
          </a:xfrm>
        </p:grpSpPr>
        <p:sp>
          <p:nvSpPr>
            <p:cNvPr id="563" name="Google Shape;563;p108"/>
            <p:cNvSpPr/>
            <p:nvPr/>
          </p:nvSpPr>
          <p:spPr>
            <a:xfrm>
              <a:off x="5433221" y="2429865"/>
              <a:ext cx="415500" cy="415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108"/>
            <p:cNvSpPr/>
            <p:nvPr/>
          </p:nvSpPr>
          <p:spPr>
            <a:xfrm>
              <a:off x="5474670" y="2471314"/>
              <a:ext cx="332400" cy="332400"/>
            </a:xfrm>
            <a:prstGeom prst="ellipse">
              <a:avLst/>
            </a:prstGeom>
            <a:solidFill>
              <a:srgbClr val="09287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108"/>
            <p:cNvSpPr/>
            <p:nvPr/>
          </p:nvSpPr>
          <p:spPr>
            <a:xfrm rot="-8100000">
              <a:off x="5533126" y="2551552"/>
              <a:ext cx="171827" cy="171827"/>
            </a:xfrm>
            <a:prstGeom prst="corner">
              <a:avLst>
                <a:gd fmla="val 33114" name="adj1"/>
                <a:gd fmla="val 33114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6" name="Google Shape;566;p108"/>
          <p:cNvSpPr/>
          <p:nvPr/>
        </p:nvSpPr>
        <p:spPr>
          <a:xfrm>
            <a:off x="326474" y="2164575"/>
            <a:ext cx="177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rPr>
              <a:t>Agenda</a:t>
            </a:r>
            <a:endParaRPr b="1" i="0" sz="3000" cap="none">
              <a:solidFill>
                <a:srgbClr val="09287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67" name="Google Shape;567;p1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showMasterSp="0">
  <p:cSld name="Quote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9" name="Google Shape;569;p109"/>
          <p:cNvCxnSpPr/>
          <p:nvPr/>
        </p:nvCxnSpPr>
        <p:spPr>
          <a:xfrm rot="10800000">
            <a:off x="755850" y="933225"/>
            <a:ext cx="3438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70" name="Google Shape;570;p109"/>
          <p:cNvCxnSpPr/>
          <p:nvPr/>
        </p:nvCxnSpPr>
        <p:spPr>
          <a:xfrm rot="10800000">
            <a:off x="4948663" y="925181"/>
            <a:ext cx="34248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1" name="Google Shape;571;p109"/>
          <p:cNvSpPr txBox="1"/>
          <p:nvPr>
            <p:ph idx="1" type="body"/>
          </p:nvPr>
        </p:nvSpPr>
        <p:spPr>
          <a:xfrm>
            <a:off x="755525" y="1336100"/>
            <a:ext cx="7617900" cy="20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1pPr>
            <a:lvl2pPr indent="-342900" lvl="1" marL="9144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572" name="Google Shape;572;p109"/>
          <p:cNvCxnSpPr/>
          <p:nvPr/>
        </p:nvCxnSpPr>
        <p:spPr>
          <a:xfrm rot="10800000">
            <a:off x="1829742" y="3523657"/>
            <a:ext cx="5484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3" name="Google Shape;573;p109"/>
          <p:cNvSpPr txBox="1"/>
          <p:nvPr>
            <p:ph idx="2" type="body"/>
          </p:nvPr>
        </p:nvSpPr>
        <p:spPr>
          <a:xfrm>
            <a:off x="1829658" y="3607954"/>
            <a:ext cx="548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​"/>
              <a:defRPr b="1"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ctr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 b="0" sz="14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74" name="Google Shape;574;p109"/>
          <p:cNvSpPr/>
          <p:nvPr/>
        </p:nvSpPr>
        <p:spPr>
          <a:xfrm>
            <a:off x="4278163" y="630881"/>
            <a:ext cx="588600" cy="588600"/>
          </a:xfrm>
          <a:prstGeom prst="ellipse">
            <a:avLst/>
          </a:prstGeom>
          <a:solidFill>
            <a:srgbClr val="09287D"/>
          </a:solidFill>
          <a:ln cap="flat" cmpd="sng" w="3810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928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5" name="Google Shape;575;p1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109"/>
          <p:cNvSpPr/>
          <p:nvPr/>
        </p:nvSpPr>
        <p:spPr>
          <a:xfrm>
            <a:off x="4291359" y="630871"/>
            <a:ext cx="5613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b="1" sz="6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MASTER LAYOUT">
  <p:cSld name="FINAL MASTER LAYOUT">
    <p:bg>
      <p:bgPr>
        <a:solidFill>
          <a:schemeClr val="dk1"/>
        </a:solid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25875"/>
              </a:gs>
              <a:gs pos="99000">
                <a:schemeClr val="accent6"/>
              </a:gs>
              <a:gs pos="100000">
                <a:schemeClr val="accent6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110"/>
          <p:cNvSpPr txBox="1"/>
          <p:nvPr/>
        </p:nvSpPr>
        <p:spPr>
          <a:xfrm>
            <a:off x="911225" y="1186756"/>
            <a:ext cx="7318500" cy="2769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Delete Rogue Slide Masters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that appear after this slide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Do Not use this slide for Layouts</a:t>
            </a:r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 thruBlk="1"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1_Title Slide"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12"/>
          <p:cNvSpPr txBox="1"/>
          <p:nvPr>
            <p:ph type="ctrTitle"/>
          </p:nvPr>
        </p:nvSpPr>
        <p:spPr>
          <a:xfrm>
            <a:off x="685800" y="2025198"/>
            <a:ext cx="77724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3375" u="none" cap="none" strike="noStrike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83" name="Google Shape;583;p112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0" sz="1350" u="none" cap="none" strike="noStrike">
                <a:solidFill>
                  <a:schemeClr val="dk1"/>
                </a:solidFill>
              </a:defRPr>
            </a:lvl1pPr>
            <a:lvl2pPr lvl="1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125" u="none" cap="none" strike="noStrike">
                <a:solidFill>
                  <a:schemeClr val="dk1"/>
                </a:solidFill>
              </a:defRPr>
            </a:lvl2pPr>
            <a:lvl3pPr lvl="2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013" u="none" cap="none" strike="noStrike">
                <a:solidFill>
                  <a:schemeClr val="dk1"/>
                </a:solidFill>
              </a:defRPr>
            </a:lvl3pPr>
            <a:lvl4pPr lvl="3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4pPr>
            <a:lvl5pPr lvl="4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5pPr>
            <a:lvl6pPr lvl="5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900" u="none" cap="none" strike="noStrike">
                <a:solidFill>
                  <a:schemeClr val="dk1"/>
                </a:solidFill>
              </a:defRPr>
            </a:lvl6pPr>
            <a:lvl7pPr lvl="6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7pPr>
            <a:lvl8pPr lvl="7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8pPr>
            <a:lvl9pPr lvl="8" marR="0" algn="ctr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transition spd="med">
    <p:fade thruBlk="1"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with Light Banner">
  <p:cSld name="Dark with Light Banner">
    <p:bg>
      <p:bgPr>
        <a:solidFill>
          <a:srgbClr val="FFFFFF"/>
        </a:solidFill>
      </p:bgPr>
    </p:bg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13"/>
          <p:cNvSpPr txBox="1"/>
          <p:nvPr>
            <p:ph type="title"/>
          </p:nvPr>
        </p:nvSpPr>
        <p:spPr>
          <a:xfrm>
            <a:off x="304800" y="304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>
  <p:cSld name="Title Slide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700" scaled="0"/>
        </a:grad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115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25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115"/>
          <p:cNvSpPr txBox="1"/>
          <p:nvPr>
            <p:ph idx="1" type="body"/>
          </p:nvPr>
        </p:nvSpPr>
        <p:spPr>
          <a:xfrm>
            <a:off x="516095" y="2187863"/>
            <a:ext cx="39711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b="0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2pPr>
            <a:lvl3pPr indent="-2286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indent="-2286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None/>
              <a:defRPr>
                <a:solidFill>
                  <a:schemeClr val="lt2"/>
                </a:solidFill>
              </a:defRPr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96" name="Google Shape;596;p115"/>
          <p:cNvSpPr txBox="1"/>
          <p:nvPr>
            <p:ph type="title"/>
          </p:nvPr>
        </p:nvSpPr>
        <p:spPr>
          <a:xfrm>
            <a:off x="827699" y="898516"/>
            <a:ext cx="35523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pic>
        <p:nvPicPr>
          <p:cNvPr id="597" name="Google Shape;597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200" y="4320450"/>
            <a:ext cx="2157801" cy="4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idx="1" type="body"/>
          </p:nvPr>
        </p:nvSpPr>
        <p:spPr>
          <a:xfrm>
            <a:off x="374904" y="1292382"/>
            <a:ext cx="4092600" cy="27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2" type="body"/>
          </p:nvPr>
        </p:nvSpPr>
        <p:spPr>
          <a:xfrm>
            <a:off x="4666488" y="1290796"/>
            <a:ext cx="40965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3" type="body"/>
          </p:nvPr>
        </p:nvSpPr>
        <p:spPr>
          <a:xfrm>
            <a:off x="381000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4" type="body"/>
          </p:nvPr>
        </p:nvSpPr>
        <p:spPr>
          <a:xfrm>
            <a:off x="4668794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Dark" showMasterSp="0">
  <p:cSld name="Title and Content Dark">
    <p:bg>
      <p:bgPr>
        <a:solidFill>
          <a:srgbClr val="09287D"/>
        </a:solidFill>
      </p:bgPr>
    </p:bg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16"/>
          <p:cNvSpPr txBox="1"/>
          <p:nvPr>
            <p:ph idx="1" type="body"/>
          </p:nvPr>
        </p:nvSpPr>
        <p:spPr>
          <a:xfrm>
            <a:off x="374903" y="1152672"/>
            <a:ext cx="83850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00" name="Google Shape;600;p116"/>
          <p:cNvSpPr txBox="1"/>
          <p:nvPr>
            <p:ph type="title"/>
          </p:nvPr>
        </p:nvSpPr>
        <p:spPr>
          <a:xfrm>
            <a:off x="304801" y="304804"/>
            <a:ext cx="83799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601" name="Google Shape;601;p1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2" name="Google Shape;602;p116"/>
          <p:cNvCxnSpPr/>
          <p:nvPr/>
        </p:nvCxnSpPr>
        <p:spPr>
          <a:xfrm>
            <a:off x="0" y="957325"/>
            <a:ext cx="8838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17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" showMasterSp="0">
  <p:cSld name="Final Word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118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118"/>
          <p:cNvSpPr txBox="1"/>
          <p:nvPr>
            <p:ph idx="1" type="body"/>
          </p:nvPr>
        </p:nvSpPr>
        <p:spPr>
          <a:xfrm>
            <a:off x="-5" y="139790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08" name="Google Shape;608;p118"/>
          <p:cNvSpPr txBox="1"/>
          <p:nvPr>
            <p:ph idx="2" type="body"/>
          </p:nvPr>
        </p:nvSpPr>
        <p:spPr>
          <a:xfrm>
            <a:off x="281750" y="3470650"/>
            <a:ext cx="3738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​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609" name="Google Shape;609;p118"/>
          <p:cNvCxnSpPr/>
          <p:nvPr/>
        </p:nvCxnSpPr>
        <p:spPr>
          <a:xfrm>
            <a:off x="448603" y="227752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10" name="Google Shape;610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282573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118"/>
          <p:cNvSpPr txBox="1"/>
          <p:nvPr/>
        </p:nvSpPr>
        <p:spPr>
          <a:xfrm>
            <a:off x="6442645" y="3241720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2" name="Google Shape;612;p118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910" y="3673833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118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624" y="3658318"/>
            <a:ext cx="20286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1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4891" y="3659989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1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8990" y="3655838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" showMasterSp="0">
  <p:cSld name="Final Word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119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119"/>
          <p:cNvSpPr txBox="1"/>
          <p:nvPr>
            <p:ph idx="1" type="body"/>
          </p:nvPr>
        </p:nvSpPr>
        <p:spPr>
          <a:xfrm>
            <a:off x="-5" y="125175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619" name="Google Shape;619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282573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119"/>
          <p:cNvSpPr txBox="1"/>
          <p:nvPr/>
        </p:nvSpPr>
        <p:spPr>
          <a:xfrm>
            <a:off x="6442645" y="3241720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21" name="Google Shape;621;p119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910" y="3673833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119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624" y="3658318"/>
            <a:ext cx="20286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1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4891" y="3659989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1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8990" y="3655838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 1" showMasterSp="0">
  <p:cSld name="Final Word_1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p120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621" y="1282561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120"/>
          <p:cNvSpPr txBox="1"/>
          <p:nvPr/>
        </p:nvSpPr>
        <p:spPr>
          <a:xfrm>
            <a:off x="3702445" y="3241707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29" name="Google Shape;629;p120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4710" y="3673821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120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6424" y="3658306"/>
            <a:ext cx="202861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1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04691" y="3659977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1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98790" y="3655825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21"/>
          <p:cNvSpPr txBox="1"/>
          <p:nvPr>
            <p:ph idx="1" type="body"/>
          </p:nvPr>
        </p:nvSpPr>
        <p:spPr>
          <a:xfrm>
            <a:off x="298700" y="1169225"/>
            <a:ext cx="8385000" cy="3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35" name="Google Shape;635;p121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 Header">
    <p:bg>
      <p:bgPr>
        <a:solidFill>
          <a:srgbClr val="09287D"/>
        </a:solidFill>
      </p:bgPr>
    </p:bg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22"/>
          <p:cNvSpPr txBox="1"/>
          <p:nvPr>
            <p:ph idx="1" type="body"/>
          </p:nvPr>
        </p:nvSpPr>
        <p:spPr>
          <a:xfrm>
            <a:off x="304950" y="2629938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638" name="Google Shape;638;p122"/>
          <p:cNvSpPr txBox="1"/>
          <p:nvPr>
            <p:ph type="title"/>
          </p:nvPr>
        </p:nvSpPr>
        <p:spPr>
          <a:xfrm>
            <a:off x="304800" y="1103553"/>
            <a:ext cx="52614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0" sz="300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22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40" name="Google Shape;640;p122"/>
          <p:cNvCxnSpPr/>
          <p:nvPr/>
        </p:nvCxnSpPr>
        <p:spPr>
          <a:xfrm>
            <a:off x="304799" y="243867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41" name="Google Shape;641;p1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dered Section Header" showMasterSp="0">
  <p:cSld name="Section Header_1">
    <p:bg>
      <p:bgPr>
        <a:solidFill>
          <a:srgbClr val="09287D"/>
        </a:solidFill>
      </p:bgPr>
    </p:bg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23"/>
          <p:cNvSpPr txBox="1"/>
          <p:nvPr>
            <p:ph type="title"/>
          </p:nvPr>
        </p:nvSpPr>
        <p:spPr>
          <a:xfrm>
            <a:off x="3592325" y="1945740"/>
            <a:ext cx="52614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i="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4" name="Google Shape;644;p123"/>
          <p:cNvSpPr txBox="1"/>
          <p:nvPr>
            <p:ph idx="1" type="body"/>
          </p:nvPr>
        </p:nvSpPr>
        <p:spPr>
          <a:xfrm>
            <a:off x="3592475" y="2798150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645" name="Google Shape;645;p123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46" name="Google Shape;646;p1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123"/>
          <p:cNvSpPr/>
          <p:nvPr/>
        </p:nvSpPr>
        <p:spPr>
          <a:xfrm>
            <a:off x="-24925" y="2052425"/>
            <a:ext cx="3315300" cy="103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 Content ">
  <p:cSld name="2 Column Content 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24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24"/>
          <p:cNvSpPr txBox="1"/>
          <p:nvPr>
            <p:ph idx="1" type="body"/>
          </p:nvPr>
        </p:nvSpPr>
        <p:spPr>
          <a:xfrm>
            <a:off x="301875" y="1154460"/>
            <a:ext cx="4092600" cy="3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651" name="Google Shape;651;p124"/>
          <p:cNvSpPr txBox="1"/>
          <p:nvPr>
            <p:ph idx="2" type="body"/>
          </p:nvPr>
        </p:nvSpPr>
        <p:spPr>
          <a:xfrm>
            <a:off x="4593473" y="1152550"/>
            <a:ext cx="4096500" cy="3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 Content ">
  <p:cSld name="3 Column Content 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25"/>
          <p:cNvSpPr txBox="1"/>
          <p:nvPr>
            <p:ph idx="1" type="body"/>
          </p:nvPr>
        </p:nvSpPr>
        <p:spPr>
          <a:xfrm>
            <a:off x="301875" y="1156675"/>
            <a:ext cx="2676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654" name="Google Shape;654;p125"/>
          <p:cNvSpPr txBox="1"/>
          <p:nvPr>
            <p:ph idx="2" type="body"/>
          </p:nvPr>
        </p:nvSpPr>
        <p:spPr>
          <a:xfrm>
            <a:off x="3159248" y="1156675"/>
            <a:ext cx="2670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55" name="Google Shape;655;p125"/>
          <p:cNvSpPr txBox="1"/>
          <p:nvPr>
            <p:ph idx="3" type="body"/>
          </p:nvPr>
        </p:nvSpPr>
        <p:spPr>
          <a:xfrm>
            <a:off x="6013575" y="1156675"/>
            <a:ext cx="2673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56" name="Google Shape;656;p125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with Photo">
  <p:cSld name="Bullet with Photo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>
            <p:ph idx="1" type="body"/>
          </p:nvPr>
        </p:nvSpPr>
        <p:spPr>
          <a:xfrm>
            <a:off x="297825" y="1165835"/>
            <a:ext cx="4812900" cy="31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80" name="Google Shape;80;p13"/>
          <p:cNvSpPr/>
          <p:nvPr>
            <p:ph idx="2" type="pic"/>
          </p:nvPr>
        </p:nvSpPr>
        <p:spPr>
          <a:xfrm>
            <a:off x="5298199" y="1165225"/>
            <a:ext cx="3387600" cy="31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​"/>
              <a:defRPr b="0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1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26"/>
          <p:cNvSpPr txBox="1"/>
          <p:nvPr>
            <p:ph idx="1" type="body"/>
          </p:nvPr>
        </p:nvSpPr>
        <p:spPr>
          <a:xfrm>
            <a:off x="374904" y="1292382"/>
            <a:ext cx="4092600" cy="27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659" name="Google Shape;659;p126"/>
          <p:cNvSpPr txBox="1"/>
          <p:nvPr>
            <p:ph idx="2" type="body"/>
          </p:nvPr>
        </p:nvSpPr>
        <p:spPr>
          <a:xfrm>
            <a:off x="4666488" y="1290796"/>
            <a:ext cx="40965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660" name="Google Shape;660;p126"/>
          <p:cNvSpPr txBox="1"/>
          <p:nvPr>
            <p:ph idx="3" type="body"/>
          </p:nvPr>
        </p:nvSpPr>
        <p:spPr>
          <a:xfrm>
            <a:off x="381000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661" name="Google Shape;661;p126"/>
          <p:cNvSpPr txBox="1"/>
          <p:nvPr>
            <p:ph idx="4" type="body"/>
          </p:nvPr>
        </p:nvSpPr>
        <p:spPr>
          <a:xfrm>
            <a:off x="4668794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662" name="Google Shape;662;p126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with Photo">
  <p:cSld name="Bullet with Photo"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27"/>
          <p:cNvSpPr txBox="1"/>
          <p:nvPr>
            <p:ph idx="1" type="body"/>
          </p:nvPr>
        </p:nvSpPr>
        <p:spPr>
          <a:xfrm>
            <a:off x="297825" y="1165835"/>
            <a:ext cx="4812900" cy="31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665" name="Google Shape;665;p127"/>
          <p:cNvSpPr/>
          <p:nvPr>
            <p:ph idx="2" type="pic"/>
          </p:nvPr>
        </p:nvSpPr>
        <p:spPr>
          <a:xfrm>
            <a:off x="5298199" y="1165225"/>
            <a:ext cx="3387600" cy="31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​"/>
              <a:defRPr b="0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1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6" name="Google Shape;666;p127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llout">
  <p:cSld name="Content with Callout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28"/>
          <p:cNvSpPr txBox="1"/>
          <p:nvPr>
            <p:ph idx="1" type="body"/>
          </p:nvPr>
        </p:nvSpPr>
        <p:spPr>
          <a:xfrm>
            <a:off x="297775" y="1157169"/>
            <a:ext cx="50004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669" name="Google Shape;669;p128"/>
          <p:cNvSpPr txBox="1"/>
          <p:nvPr>
            <p:ph idx="2" type="body"/>
          </p:nvPr>
        </p:nvSpPr>
        <p:spPr>
          <a:xfrm>
            <a:off x="5828375" y="1152525"/>
            <a:ext cx="28575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>
                <a:solidFill>
                  <a:schemeClr val="accen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/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/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1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670" name="Google Shape;670;p128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p1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showMasterSp="0">
  <p:cSld name="Agenda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30"/>
          <p:cNvSpPr txBox="1"/>
          <p:nvPr>
            <p:ph idx="1" type="body"/>
          </p:nvPr>
        </p:nvSpPr>
        <p:spPr>
          <a:xfrm>
            <a:off x="2927372" y="627515"/>
            <a:ext cx="5518200" cy="36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3810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400"/>
              <a:buAutoNum type="arabicPeriod"/>
              <a:defRPr i="0" sz="2400"/>
            </a:lvl1pPr>
            <a:lvl2pPr indent="-228600" lvl="1" marL="914400" marR="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Clr>
                <a:srgbClr val="FBC37B"/>
              </a:buClr>
              <a:buSzPts val="2400"/>
              <a:buNone/>
              <a:defRPr sz="2400">
                <a:solidFill>
                  <a:srgbClr val="FBC37B"/>
                </a:solidFill>
              </a:defRPr>
            </a:lvl2pPr>
            <a:lvl3pPr indent="-381000" lvl="2" marL="137160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42900" lvl="3" marL="18288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/>
        </p:txBody>
      </p:sp>
      <p:cxnSp>
        <p:nvCxnSpPr>
          <p:cNvPr id="675" name="Google Shape;675;p130"/>
          <p:cNvCxnSpPr/>
          <p:nvPr/>
        </p:nvCxnSpPr>
        <p:spPr>
          <a:xfrm>
            <a:off x="2362339" y="641350"/>
            <a:ext cx="0" cy="3617400"/>
          </a:xfrm>
          <a:prstGeom prst="straightConnector1">
            <a:avLst/>
          </a:prstGeom>
          <a:noFill/>
          <a:ln cap="rnd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676" name="Google Shape;676;p130"/>
          <p:cNvGrpSpPr/>
          <p:nvPr/>
        </p:nvGrpSpPr>
        <p:grpSpPr>
          <a:xfrm>
            <a:off x="2161780" y="2249522"/>
            <a:ext cx="415500" cy="415500"/>
            <a:chOff x="5433221" y="2429865"/>
            <a:chExt cx="415500" cy="415500"/>
          </a:xfrm>
        </p:grpSpPr>
        <p:sp>
          <p:nvSpPr>
            <p:cNvPr id="677" name="Google Shape;677;p130"/>
            <p:cNvSpPr/>
            <p:nvPr/>
          </p:nvSpPr>
          <p:spPr>
            <a:xfrm>
              <a:off x="5433221" y="2429865"/>
              <a:ext cx="415500" cy="415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130"/>
            <p:cNvSpPr/>
            <p:nvPr/>
          </p:nvSpPr>
          <p:spPr>
            <a:xfrm>
              <a:off x="5474670" y="2471314"/>
              <a:ext cx="332400" cy="332400"/>
            </a:xfrm>
            <a:prstGeom prst="ellipse">
              <a:avLst/>
            </a:prstGeom>
            <a:solidFill>
              <a:srgbClr val="09287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30"/>
            <p:cNvSpPr/>
            <p:nvPr/>
          </p:nvSpPr>
          <p:spPr>
            <a:xfrm rot="-8100000">
              <a:off x="5533126" y="2551552"/>
              <a:ext cx="171827" cy="171827"/>
            </a:xfrm>
            <a:prstGeom prst="corner">
              <a:avLst>
                <a:gd fmla="val 33114" name="adj1"/>
                <a:gd fmla="val 33114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0" name="Google Shape;680;p130"/>
          <p:cNvSpPr/>
          <p:nvPr/>
        </p:nvSpPr>
        <p:spPr>
          <a:xfrm>
            <a:off x="326474" y="2164575"/>
            <a:ext cx="177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rPr>
              <a:t>Agenda</a:t>
            </a:r>
            <a:endParaRPr b="1" i="0" sz="3000" cap="none">
              <a:solidFill>
                <a:srgbClr val="09287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81" name="Google Shape;681;p1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showMasterSp="0">
  <p:cSld name="Quote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3" name="Google Shape;683;p131"/>
          <p:cNvCxnSpPr/>
          <p:nvPr/>
        </p:nvCxnSpPr>
        <p:spPr>
          <a:xfrm rot="10800000">
            <a:off x="755850" y="933225"/>
            <a:ext cx="3438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84" name="Google Shape;684;p131"/>
          <p:cNvCxnSpPr/>
          <p:nvPr/>
        </p:nvCxnSpPr>
        <p:spPr>
          <a:xfrm rot="10800000">
            <a:off x="4948663" y="925181"/>
            <a:ext cx="34248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5" name="Google Shape;685;p131"/>
          <p:cNvSpPr txBox="1"/>
          <p:nvPr>
            <p:ph idx="1" type="body"/>
          </p:nvPr>
        </p:nvSpPr>
        <p:spPr>
          <a:xfrm>
            <a:off x="755525" y="1336100"/>
            <a:ext cx="7617900" cy="20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1pPr>
            <a:lvl2pPr indent="-342900" lvl="1" marL="9144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686" name="Google Shape;686;p131"/>
          <p:cNvCxnSpPr/>
          <p:nvPr/>
        </p:nvCxnSpPr>
        <p:spPr>
          <a:xfrm rot="10800000">
            <a:off x="1829742" y="3523657"/>
            <a:ext cx="5484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7" name="Google Shape;687;p131"/>
          <p:cNvSpPr txBox="1"/>
          <p:nvPr>
            <p:ph idx="2" type="body"/>
          </p:nvPr>
        </p:nvSpPr>
        <p:spPr>
          <a:xfrm>
            <a:off x="1829658" y="3607954"/>
            <a:ext cx="548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​"/>
              <a:defRPr b="1"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ctr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 b="0" sz="14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688" name="Google Shape;688;p131"/>
          <p:cNvSpPr/>
          <p:nvPr/>
        </p:nvSpPr>
        <p:spPr>
          <a:xfrm>
            <a:off x="4278163" y="630881"/>
            <a:ext cx="588600" cy="588600"/>
          </a:xfrm>
          <a:prstGeom prst="ellipse">
            <a:avLst/>
          </a:prstGeom>
          <a:solidFill>
            <a:srgbClr val="09287D"/>
          </a:solidFill>
          <a:ln cap="flat" cmpd="sng" w="3810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928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9" name="Google Shape;689;p1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131"/>
          <p:cNvSpPr/>
          <p:nvPr/>
        </p:nvSpPr>
        <p:spPr>
          <a:xfrm>
            <a:off x="4291359" y="630871"/>
            <a:ext cx="5613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b="1" sz="6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MASTER LAYOUT">
  <p:cSld name="FINAL MASTER LAYOUT">
    <p:bg>
      <p:bgPr>
        <a:solidFill>
          <a:schemeClr val="dk1"/>
        </a:solidFill>
      </p:bgPr>
    </p:bg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25875"/>
              </a:gs>
              <a:gs pos="99000">
                <a:schemeClr val="accent6"/>
              </a:gs>
              <a:gs pos="100000">
                <a:schemeClr val="accent6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132"/>
          <p:cNvSpPr txBox="1"/>
          <p:nvPr/>
        </p:nvSpPr>
        <p:spPr>
          <a:xfrm>
            <a:off x="911225" y="1186756"/>
            <a:ext cx="7318500" cy="2769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Delete Rogue Slide Masters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that appear after this slide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Do Not use this slide for Layouts</a:t>
            </a:r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 thruBlk="1"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1_Title Slide"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34"/>
          <p:cNvSpPr txBox="1"/>
          <p:nvPr>
            <p:ph type="ctrTitle"/>
          </p:nvPr>
        </p:nvSpPr>
        <p:spPr>
          <a:xfrm>
            <a:off x="685800" y="2025198"/>
            <a:ext cx="77724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3375" u="none" cap="none" strike="noStrike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97" name="Google Shape;697;p134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0" sz="1350" u="none" cap="none" strike="noStrike">
                <a:solidFill>
                  <a:schemeClr val="dk1"/>
                </a:solidFill>
              </a:defRPr>
            </a:lvl1pPr>
            <a:lvl2pPr lvl="1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125" u="none" cap="none" strike="noStrike">
                <a:solidFill>
                  <a:schemeClr val="dk1"/>
                </a:solidFill>
              </a:defRPr>
            </a:lvl2pPr>
            <a:lvl3pPr lvl="2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013" u="none" cap="none" strike="noStrike">
                <a:solidFill>
                  <a:schemeClr val="dk1"/>
                </a:solidFill>
              </a:defRPr>
            </a:lvl3pPr>
            <a:lvl4pPr lvl="3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4pPr>
            <a:lvl5pPr lvl="4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5pPr>
            <a:lvl6pPr lvl="5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900" u="none" cap="none" strike="noStrike">
                <a:solidFill>
                  <a:schemeClr val="dk1"/>
                </a:solidFill>
              </a:defRPr>
            </a:lvl6pPr>
            <a:lvl7pPr lvl="6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7pPr>
            <a:lvl8pPr lvl="7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8pPr>
            <a:lvl9pPr lvl="8" marR="0" algn="ctr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transition spd="med">
    <p:fade thruBlk="1"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with Light Banner">
  <p:cSld name="Dark with Light Banner">
    <p:bg>
      <p:bgPr>
        <a:solidFill>
          <a:srgbClr val="FFFFFF"/>
        </a:soli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35"/>
          <p:cNvSpPr txBox="1"/>
          <p:nvPr>
            <p:ph type="title"/>
          </p:nvPr>
        </p:nvSpPr>
        <p:spPr>
          <a:xfrm>
            <a:off x="304800" y="304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llout">
  <p:cSld name="Content with Callou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/>
          <p:nvPr>
            <p:ph idx="1" type="body"/>
          </p:nvPr>
        </p:nvSpPr>
        <p:spPr>
          <a:xfrm>
            <a:off x="297775" y="1157169"/>
            <a:ext cx="50004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84" name="Google Shape;84;p14"/>
          <p:cNvSpPr txBox="1"/>
          <p:nvPr>
            <p:ph idx="2" type="body"/>
          </p:nvPr>
        </p:nvSpPr>
        <p:spPr>
          <a:xfrm>
            <a:off x="5828375" y="1152525"/>
            <a:ext cx="28575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>
                <a:solidFill>
                  <a:schemeClr val="accen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/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/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1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85" name="Google Shape;85;p14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>
  <p:cSld name="Title Slide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700" scaled="0"/>
        </a:gradFill>
      </p:bgPr>
    </p:bg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p137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25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137"/>
          <p:cNvSpPr txBox="1"/>
          <p:nvPr>
            <p:ph idx="1" type="body"/>
          </p:nvPr>
        </p:nvSpPr>
        <p:spPr>
          <a:xfrm>
            <a:off x="516095" y="2187863"/>
            <a:ext cx="39711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b="0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2pPr>
            <a:lvl3pPr indent="-2286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indent="-2286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None/>
              <a:defRPr>
                <a:solidFill>
                  <a:schemeClr val="lt2"/>
                </a:solidFill>
              </a:defRPr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10" name="Google Shape;710;p137"/>
          <p:cNvSpPr txBox="1"/>
          <p:nvPr>
            <p:ph type="title"/>
          </p:nvPr>
        </p:nvSpPr>
        <p:spPr>
          <a:xfrm>
            <a:off x="827699" y="898516"/>
            <a:ext cx="35523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pic>
        <p:nvPicPr>
          <p:cNvPr id="711" name="Google Shape;711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200" y="4320450"/>
            <a:ext cx="2157801" cy="4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Dark" showMasterSp="0">
  <p:cSld name="Title and Content Dark">
    <p:bg>
      <p:bgPr>
        <a:solidFill>
          <a:srgbClr val="09287D"/>
        </a:solidFill>
      </p:bgPr>
    </p:bg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38"/>
          <p:cNvSpPr txBox="1"/>
          <p:nvPr>
            <p:ph idx="1" type="body"/>
          </p:nvPr>
        </p:nvSpPr>
        <p:spPr>
          <a:xfrm>
            <a:off x="374903" y="1152672"/>
            <a:ext cx="83850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14" name="Google Shape;714;p138"/>
          <p:cNvSpPr txBox="1"/>
          <p:nvPr>
            <p:ph type="title"/>
          </p:nvPr>
        </p:nvSpPr>
        <p:spPr>
          <a:xfrm>
            <a:off x="304801" y="304804"/>
            <a:ext cx="83799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715" name="Google Shape;715;p1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6" name="Google Shape;716;p138"/>
          <p:cNvCxnSpPr/>
          <p:nvPr/>
        </p:nvCxnSpPr>
        <p:spPr>
          <a:xfrm>
            <a:off x="0" y="957325"/>
            <a:ext cx="8838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39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" showMasterSp="0">
  <p:cSld name="Final Word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Google Shape;720;p140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140"/>
          <p:cNvSpPr txBox="1"/>
          <p:nvPr>
            <p:ph idx="1" type="body"/>
          </p:nvPr>
        </p:nvSpPr>
        <p:spPr>
          <a:xfrm>
            <a:off x="-5" y="139790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22" name="Google Shape;722;p140"/>
          <p:cNvSpPr txBox="1"/>
          <p:nvPr>
            <p:ph idx="2" type="body"/>
          </p:nvPr>
        </p:nvSpPr>
        <p:spPr>
          <a:xfrm>
            <a:off x="281750" y="3470650"/>
            <a:ext cx="3738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​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723" name="Google Shape;723;p140"/>
          <p:cNvCxnSpPr/>
          <p:nvPr/>
        </p:nvCxnSpPr>
        <p:spPr>
          <a:xfrm>
            <a:off x="448603" y="227752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24" name="Google Shape;724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282573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140"/>
          <p:cNvSpPr txBox="1"/>
          <p:nvPr/>
        </p:nvSpPr>
        <p:spPr>
          <a:xfrm>
            <a:off x="6442645" y="3241720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26" name="Google Shape;726;p140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910" y="3673833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140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624" y="3658318"/>
            <a:ext cx="20286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1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4891" y="3659989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1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8990" y="3655838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" showMasterSp="0">
  <p:cSld name="Final Word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Google Shape;731;p141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141"/>
          <p:cNvSpPr txBox="1"/>
          <p:nvPr>
            <p:ph idx="1" type="body"/>
          </p:nvPr>
        </p:nvSpPr>
        <p:spPr>
          <a:xfrm>
            <a:off x="-5" y="125175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733" name="Google Shape;733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282573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141"/>
          <p:cNvSpPr txBox="1"/>
          <p:nvPr/>
        </p:nvSpPr>
        <p:spPr>
          <a:xfrm>
            <a:off x="6442645" y="3241720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35" name="Google Shape;735;p141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910" y="3673833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141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624" y="3658318"/>
            <a:ext cx="20286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1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4891" y="3659989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1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8990" y="3655838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 1" showMasterSp="0">
  <p:cSld name="Final Word_1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142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621" y="1282561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142"/>
          <p:cNvSpPr txBox="1"/>
          <p:nvPr/>
        </p:nvSpPr>
        <p:spPr>
          <a:xfrm>
            <a:off x="3702445" y="3241707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43" name="Google Shape;743;p142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4710" y="3673821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142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6424" y="3658306"/>
            <a:ext cx="202861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1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04691" y="3659977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1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98790" y="3655825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43"/>
          <p:cNvSpPr txBox="1"/>
          <p:nvPr>
            <p:ph idx="1" type="body"/>
          </p:nvPr>
        </p:nvSpPr>
        <p:spPr>
          <a:xfrm>
            <a:off x="298700" y="1169225"/>
            <a:ext cx="8385000" cy="3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49" name="Google Shape;749;p143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 Header">
    <p:bg>
      <p:bgPr>
        <a:solidFill>
          <a:srgbClr val="09287D"/>
        </a:solidFill>
      </p:bgPr>
    </p:bg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44"/>
          <p:cNvSpPr txBox="1"/>
          <p:nvPr>
            <p:ph idx="1" type="body"/>
          </p:nvPr>
        </p:nvSpPr>
        <p:spPr>
          <a:xfrm>
            <a:off x="304950" y="2629938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52" name="Google Shape;752;p144"/>
          <p:cNvSpPr txBox="1"/>
          <p:nvPr>
            <p:ph type="title"/>
          </p:nvPr>
        </p:nvSpPr>
        <p:spPr>
          <a:xfrm>
            <a:off x="304800" y="1103553"/>
            <a:ext cx="52614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0" sz="300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44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54" name="Google Shape;754;p144"/>
          <p:cNvCxnSpPr/>
          <p:nvPr/>
        </p:nvCxnSpPr>
        <p:spPr>
          <a:xfrm>
            <a:off x="304799" y="243867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55" name="Google Shape;755;p1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dered Section Header" showMasterSp="0">
  <p:cSld name="Section Header_1">
    <p:bg>
      <p:bgPr>
        <a:solidFill>
          <a:srgbClr val="09287D"/>
        </a:solidFill>
      </p:bgPr>
    </p:bg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45"/>
          <p:cNvSpPr txBox="1"/>
          <p:nvPr>
            <p:ph type="title"/>
          </p:nvPr>
        </p:nvSpPr>
        <p:spPr>
          <a:xfrm>
            <a:off x="3592325" y="1945740"/>
            <a:ext cx="52614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i="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45"/>
          <p:cNvSpPr txBox="1"/>
          <p:nvPr>
            <p:ph idx="1" type="body"/>
          </p:nvPr>
        </p:nvSpPr>
        <p:spPr>
          <a:xfrm>
            <a:off x="3592475" y="2798150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59" name="Google Shape;759;p145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0" name="Google Shape;760;p1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145"/>
          <p:cNvSpPr/>
          <p:nvPr/>
        </p:nvSpPr>
        <p:spPr>
          <a:xfrm>
            <a:off x="-24925" y="2052425"/>
            <a:ext cx="3315300" cy="103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 Content ">
  <p:cSld name="2 Column Content "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46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46"/>
          <p:cNvSpPr txBox="1"/>
          <p:nvPr>
            <p:ph idx="1" type="body"/>
          </p:nvPr>
        </p:nvSpPr>
        <p:spPr>
          <a:xfrm>
            <a:off x="301875" y="1154460"/>
            <a:ext cx="4092600" cy="3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65" name="Google Shape;765;p146"/>
          <p:cNvSpPr txBox="1"/>
          <p:nvPr>
            <p:ph idx="2" type="body"/>
          </p:nvPr>
        </p:nvSpPr>
        <p:spPr>
          <a:xfrm>
            <a:off x="4593473" y="1152550"/>
            <a:ext cx="4096500" cy="3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 Content ">
  <p:cSld name="3 Column Content 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47"/>
          <p:cNvSpPr txBox="1"/>
          <p:nvPr>
            <p:ph idx="1" type="body"/>
          </p:nvPr>
        </p:nvSpPr>
        <p:spPr>
          <a:xfrm>
            <a:off x="301875" y="1156675"/>
            <a:ext cx="2676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68" name="Google Shape;768;p147"/>
          <p:cNvSpPr txBox="1"/>
          <p:nvPr>
            <p:ph idx="2" type="body"/>
          </p:nvPr>
        </p:nvSpPr>
        <p:spPr>
          <a:xfrm>
            <a:off x="3159248" y="1156675"/>
            <a:ext cx="2670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69" name="Google Shape;769;p147"/>
          <p:cNvSpPr txBox="1"/>
          <p:nvPr>
            <p:ph idx="3" type="body"/>
          </p:nvPr>
        </p:nvSpPr>
        <p:spPr>
          <a:xfrm>
            <a:off x="6013575" y="1156675"/>
            <a:ext cx="2673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70" name="Google Shape;770;p147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48"/>
          <p:cNvSpPr txBox="1"/>
          <p:nvPr>
            <p:ph idx="1" type="body"/>
          </p:nvPr>
        </p:nvSpPr>
        <p:spPr>
          <a:xfrm>
            <a:off x="374904" y="1292382"/>
            <a:ext cx="4092600" cy="27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73" name="Google Shape;773;p148"/>
          <p:cNvSpPr txBox="1"/>
          <p:nvPr>
            <p:ph idx="2" type="body"/>
          </p:nvPr>
        </p:nvSpPr>
        <p:spPr>
          <a:xfrm>
            <a:off x="4666488" y="1290796"/>
            <a:ext cx="40965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74" name="Google Shape;774;p148"/>
          <p:cNvSpPr txBox="1"/>
          <p:nvPr>
            <p:ph idx="3" type="body"/>
          </p:nvPr>
        </p:nvSpPr>
        <p:spPr>
          <a:xfrm>
            <a:off x="381000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75" name="Google Shape;775;p148"/>
          <p:cNvSpPr txBox="1"/>
          <p:nvPr>
            <p:ph idx="4" type="body"/>
          </p:nvPr>
        </p:nvSpPr>
        <p:spPr>
          <a:xfrm>
            <a:off x="4668794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76" name="Google Shape;776;p148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with Photo">
  <p:cSld name="Bullet with Photo"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49"/>
          <p:cNvSpPr txBox="1"/>
          <p:nvPr>
            <p:ph idx="1" type="body"/>
          </p:nvPr>
        </p:nvSpPr>
        <p:spPr>
          <a:xfrm>
            <a:off x="297825" y="1165835"/>
            <a:ext cx="4812900" cy="31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79" name="Google Shape;779;p149"/>
          <p:cNvSpPr/>
          <p:nvPr>
            <p:ph idx="2" type="pic"/>
          </p:nvPr>
        </p:nvSpPr>
        <p:spPr>
          <a:xfrm>
            <a:off x="5298199" y="1165225"/>
            <a:ext cx="3387600" cy="31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​"/>
              <a:defRPr b="0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1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0" name="Google Shape;780;p149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llout">
  <p:cSld name="Content with Callout"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50"/>
          <p:cNvSpPr txBox="1"/>
          <p:nvPr>
            <p:ph idx="1" type="body"/>
          </p:nvPr>
        </p:nvSpPr>
        <p:spPr>
          <a:xfrm>
            <a:off x="297775" y="1157169"/>
            <a:ext cx="50004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83" name="Google Shape;783;p150"/>
          <p:cNvSpPr txBox="1"/>
          <p:nvPr>
            <p:ph idx="2" type="body"/>
          </p:nvPr>
        </p:nvSpPr>
        <p:spPr>
          <a:xfrm>
            <a:off x="5828375" y="1152525"/>
            <a:ext cx="28575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>
                <a:solidFill>
                  <a:schemeClr val="accen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/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/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1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84" name="Google Shape;784;p150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Google Shape;786;p1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showMasterSp="0">
  <p:cSld name="Agenda"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52"/>
          <p:cNvSpPr txBox="1"/>
          <p:nvPr>
            <p:ph idx="1" type="body"/>
          </p:nvPr>
        </p:nvSpPr>
        <p:spPr>
          <a:xfrm>
            <a:off x="2927372" y="627515"/>
            <a:ext cx="5518200" cy="36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3810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400"/>
              <a:buAutoNum type="arabicPeriod"/>
              <a:defRPr i="0" sz="2400"/>
            </a:lvl1pPr>
            <a:lvl2pPr indent="-228600" lvl="1" marL="914400" marR="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Clr>
                <a:srgbClr val="FBC37B"/>
              </a:buClr>
              <a:buSzPts val="2400"/>
              <a:buNone/>
              <a:defRPr sz="2400">
                <a:solidFill>
                  <a:srgbClr val="FBC37B"/>
                </a:solidFill>
              </a:defRPr>
            </a:lvl2pPr>
            <a:lvl3pPr indent="-381000" lvl="2" marL="137160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42900" lvl="3" marL="18288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/>
        </p:txBody>
      </p:sp>
      <p:cxnSp>
        <p:nvCxnSpPr>
          <p:cNvPr id="789" name="Google Shape;789;p152"/>
          <p:cNvCxnSpPr/>
          <p:nvPr/>
        </p:nvCxnSpPr>
        <p:spPr>
          <a:xfrm>
            <a:off x="2362339" y="641350"/>
            <a:ext cx="0" cy="3617400"/>
          </a:xfrm>
          <a:prstGeom prst="straightConnector1">
            <a:avLst/>
          </a:prstGeom>
          <a:noFill/>
          <a:ln cap="rnd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790" name="Google Shape;790;p152"/>
          <p:cNvGrpSpPr/>
          <p:nvPr/>
        </p:nvGrpSpPr>
        <p:grpSpPr>
          <a:xfrm>
            <a:off x="2161780" y="2249522"/>
            <a:ext cx="415500" cy="415500"/>
            <a:chOff x="5433221" y="2429865"/>
            <a:chExt cx="415500" cy="415500"/>
          </a:xfrm>
        </p:grpSpPr>
        <p:sp>
          <p:nvSpPr>
            <p:cNvPr id="791" name="Google Shape;791;p152"/>
            <p:cNvSpPr/>
            <p:nvPr/>
          </p:nvSpPr>
          <p:spPr>
            <a:xfrm>
              <a:off x="5433221" y="2429865"/>
              <a:ext cx="415500" cy="415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152"/>
            <p:cNvSpPr/>
            <p:nvPr/>
          </p:nvSpPr>
          <p:spPr>
            <a:xfrm>
              <a:off x="5474670" y="2471314"/>
              <a:ext cx="332400" cy="332400"/>
            </a:xfrm>
            <a:prstGeom prst="ellipse">
              <a:avLst/>
            </a:prstGeom>
            <a:solidFill>
              <a:srgbClr val="09287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152"/>
            <p:cNvSpPr/>
            <p:nvPr/>
          </p:nvSpPr>
          <p:spPr>
            <a:xfrm rot="-8100000">
              <a:off x="5533126" y="2551552"/>
              <a:ext cx="171827" cy="171827"/>
            </a:xfrm>
            <a:prstGeom prst="corner">
              <a:avLst>
                <a:gd fmla="val 33114" name="adj1"/>
                <a:gd fmla="val 33114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4" name="Google Shape;794;p152"/>
          <p:cNvSpPr/>
          <p:nvPr/>
        </p:nvSpPr>
        <p:spPr>
          <a:xfrm>
            <a:off x="326474" y="2164575"/>
            <a:ext cx="177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rPr>
              <a:t>Agenda</a:t>
            </a:r>
            <a:endParaRPr b="1" i="0" sz="3000" cap="none">
              <a:solidFill>
                <a:srgbClr val="09287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95" name="Google Shape;795;p1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showMasterSp="0">
  <p:cSld name="Quote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7" name="Google Shape;797;p153"/>
          <p:cNvCxnSpPr/>
          <p:nvPr/>
        </p:nvCxnSpPr>
        <p:spPr>
          <a:xfrm rot="10800000">
            <a:off x="755850" y="933225"/>
            <a:ext cx="3438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98" name="Google Shape;798;p153"/>
          <p:cNvCxnSpPr/>
          <p:nvPr/>
        </p:nvCxnSpPr>
        <p:spPr>
          <a:xfrm rot="10800000">
            <a:off x="4948663" y="925181"/>
            <a:ext cx="34248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99" name="Google Shape;799;p153"/>
          <p:cNvSpPr txBox="1"/>
          <p:nvPr>
            <p:ph idx="1" type="body"/>
          </p:nvPr>
        </p:nvSpPr>
        <p:spPr>
          <a:xfrm>
            <a:off x="755525" y="1336100"/>
            <a:ext cx="7617900" cy="20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1pPr>
            <a:lvl2pPr indent="-342900" lvl="1" marL="9144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800" name="Google Shape;800;p153"/>
          <p:cNvCxnSpPr/>
          <p:nvPr/>
        </p:nvCxnSpPr>
        <p:spPr>
          <a:xfrm rot="10800000">
            <a:off x="1829742" y="3523657"/>
            <a:ext cx="5484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01" name="Google Shape;801;p153"/>
          <p:cNvSpPr txBox="1"/>
          <p:nvPr>
            <p:ph idx="2" type="body"/>
          </p:nvPr>
        </p:nvSpPr>
        <p:spPr>
          <a:xfrm>
            <a:off x="1829658" y="3607954"/>
            <a:ext cx="548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​"/>
              <a:defRPr b="1"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ctr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 b="0" sz="14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802" name="Google Shape;802;p153"/>
          <p:cNvSpPr/>
          <p:nvPr/>
        </p:nvSpPr>
        <p:spPr>
          <a:xfrm>
            <a:off x="4278163" y="630881"/>
            <a:ext cx="588600" cy="588600"/>
          </a:xfrm>
          <a:prstGeom prst="ellipse">
            <a:avLst/>
          </a:prstGeom>
          <a:solidFill>
            <a:srgbClr val="09287D"/>
          </a:solidFill>
          <a:ln cap="flat" cmpd="sng" w="3810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928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3" name="Google Shape;803;p1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153"/>
          <p:cNvSpPr/>
          <p:nvPr/>
        </p:nvSpPr>
        <p:spPr>
          <a:xfrm>
            <a:off x="4291359" y="630871"/>
            <a:ext cx="5613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b="1" sz="6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MASTER LAYOUT">
  <p:cSld name="FINAL MASTER LAYOUT">
    <p:bg>
      <p:bgPr>
        <a:solidFill>
          <a:schemeClr val="dk1"/>
        </a:solidFill>
      </p:bgPr>
    </p:bg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5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25875"/>
              </a:gs>
              <a:gs pos="99000">
                <a:schemeClr val="accent6"/>
              </a:gs>
              <a:gs pos="100000">
                <a:schemeClr val="accent6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154"/>
          <p:cNvSpPr txBox="1"/>
          <p:nvPr/>
        </p:nvSpPr>
        <p:spPr>
          <a:xfrm>
            <a:off x="911225" y="1186756"/>
            <a:ext cx="7318500" cy="2769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Delete Rogue Slide Masters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that appear after this slide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Do Not use this slide for Layouts</a:t>
            </a:r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 thruBlk="1"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1_Title Slide"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56"/>
          <p:cNvSpPr txBox="1"/>
          <p:nvPr>
            <p:ph type="ctrTitle"/>
          </p:nvPr>
        </p:nvSpPr>
        <p:spPr>
          <a:xfrm>
            <a:off x="685800" y="2025198"/>
            <a:ext cx="77724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3375" u="none" cap="none" strike="noStrike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11" name="Google Shape;811;p156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0" sz="1350" u="none" cap="none" strike="noStrike">
                <a:solidFill>
                  <a:schemeClr val="dk1"/>
                </a:solidFill>
              </a:defRPr>
            </a:lvl1pPr>
            <a:lvl2pPr lvl="1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125" u="none" cap="none" strike="noStrike">
                <a:solidFill>
                  <a:schemeClr val="dk1"/>
                </a:solidFill>
              </a:defRPr>
            </a:lvl2pPr>
            <a:lvl3pPr lvl="2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013" u="none" cap="none" strike="noStrike">
                <a:solidFill>
                  <a:schemeClr val="dk1"/>
                </a:solidFill>
              </a:defRPr>
            </a:lvl3pPr>
            <a:lvl4pPr lvl="3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4pPr>
            <a:lvl5pPr lvl="4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5pPr>
            <a:lvl6pPr lvl="5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900" u="none" cap="none" strike="noStrike">
                <a:solidFill>
                  <a:schemeClr val="dk1"/>
                </a:solidFill>
              </a:defRPr>
            </a:lvl6pPr>
            <a:lvl7pPr lvl="6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7pPr>
            <a:lvl8pPr lvl="7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8pPr>
            <a:lvl9pPr lvl="8" marR="0" algn="ctr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transition spd="med"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showMasterSp="0">
  <p:cSld name="Agenda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2927372" y="627515"/>
            <a:ext cx="5518200" cy="36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3810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400"/>
              <a:buAutoNum type="arabicPeriod"/>
              <a:defRPr i="0" sz="2400"/>
            </a:lvl1pPr>
            <a:lvl2pPr indent="-228600" lvl="1" marL="914400" marR="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Clr>
                <a:srgbClr val="FBC37B"/>
              </a:buClr>
              <a:buSzPts val="2400"/>
              <a:buNone/>
              <a:defRPr sz="2400">
                <a:solidFill>
                  <a:srgbClr val="FBC37B"/>
                </a:solidFill>
              </a:defRPr>
            </a:lvl2pPr>
            <a:lvl3pPr indent="-381000" lvl="2" marL="137160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42900" lvl="3" marL="18288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/>
        </p:txBody>
      </p:sp>
      <p:cxnSp>
        <p:nvCxnSpPr>
          <p:cNvPr id="90" name="Google Shape;90;p16"/>
          <p:cNvCxnSpPr/>
          <p:nvPr/>
        </p:nvCxnSpPr>
        <p:spPr>
          <a:xfrm>
            <a:off x="2362339" y="641350"/>
            <a:ext cx="0" cy="3617400"/>
          </a:xfrm>
          <a:prstGeom prst="straightConnector1">
            <a:avLst/>
          </a:prstGeom>
          <a:noFill/>
          <a:ln cap="rnd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91" name="Google Shape;91;p16"/>
          <p:cNvGrpSpPr/>
          <p:nvPr/>
        </p:nvGrpSpPr>
        <p:grpSpPr>
          <a:xfrm>
            <a:off x="2161780" y="2249522"/>
            <a:ext cx="415500" cy="415500"/>
            <a:chOff x="5433221" y="2429865"/>
            <a:chExt cx="415500" cy="415500"/>
          </a:xfrm>
        </p:grpSpPr>
        <p:sp>
          <p:nvSpPr>
            <p:cNvPr id="92" name="Google Shape;92;p16"/>
            <p:cNvSpPr/>
            <p:nvPr/>
          </p:nvSpPr>
          <p:spPr>
            <a:xfrm>
              <a:off x="5433221" y="2429865"/>
              <a:ext cx="415500" cy="415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6"/>
            <p:cNvSpPr/>
            <p:nvPr/>
          </p:nvSpPr>
          <p:spPr>
            <a:xfrm>
              <a:off x="5474670" y="2471314"/>
              <a:ext cx="332400" cy="332400"/>
            </a:xfrm>
            <a:prstGeom prst="ellipse">
              <a:avLst/>
            </a:prstGeom>
            <a:solidFill>
              <a:srgbClr val="09287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6"/>
            <p:cNvSpPr/>
            <p:nvPr/>
          </p:nvSpPr>
          <p:spPr>
            <a:xfrm rot="-8100000">
              <a:off x="5533126" y="2551552"/>
              <a:ext cx="171827" cy="171827"/>
            </a:xfrm>
            <a:prstGeom prst="corner">
              <a:avLst>
                <a:gd fmla="val 33114" name="adj1"/>
                <a:gd fmla="val 33114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" name="Google Shape;95;p16"/>
          <p:cNvSpPr/>
          <p:nvPr/>
        </p:nvSpPr>
        <p:spPr>
          <a:xfrm>
            <a:off x="326474" y="2164575"/>
            <a:ext cx="177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rPr>
              <a:t>Agenda</a:t>
            </a:r>
            <a:endParaRPr b="1" i="0" sz="3000" cap="none">
              <a:solidFill>
                <a:srgbClr val="09287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with Light Banner">
  <p:cSld name="Dark with Light Banner">
    <p:bg>
      <p:bgPr>
        <a:solidFill>
          <a:srgbClr val="FFFFFF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57"/>
          <p:cNvSpPr txBox="1"/>
          <p:nvPr>
            <p:ph type="title"/>
          </p:nvPr>
        </p:nvSpPr>
        <p:spPr>
          <a:xfrm>
            <a:off x="304800" y="304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>
  <p:cSld name="Title Slide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700" scaled="0"/>
        </a:gradFill>
      </p:bgPr>
    </p:bg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" name="Google Shape;822;p159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25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159"/>
          <p:cNvSpPr txBox="1"/>
          <p:nvPr>
            <p:ph idx="1" type="body"/>
          </p:nvPr>
        </p:nvSpPr>
        <p:spPr>
          <a:xfrm>
            <a:off x="516095" y="2187863"/>
            <a:ext cx="39711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b="0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2pPr>
            <a:lvl3pPr indent="-2286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indent="-2286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None/>
              <a:defRPr>
                <a:solidFill>
                  <a:schemeClr val="lt2"/>
                </a:solidFill>
              </a:defRPr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824" name="Google Shape;824;p159"/>
          <p:cNvSpPr txBox="1"/>
          <p:nvPr>
            <p:ph type="title"/>
          </p:nvPr>
        </p:nvSpPr>
        <p:spPr>
          <a:xfrm>
            <a:off x="827699" y="898516"/>
            <a:ext cx="35523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pic>
        <p:nvPicPr>
          <p:cNvPr id="825" name="Google Shape;825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200" y="4320450"/>
            <a:ext cx="2157801" cy="4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Dark" showMasterSp="0">
  <p:cSld name="Title and Content Dark">
    <p:bg>
      <p:bgPr>
        <a:solidFill>
          <a:srgbClr val="09287D"/>
        </a:solidFill>
      </p:bgPr>
    </p:bg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60"/>
          <p:cNvSpPr txBox="1"/>
          <p:nvPr>
            <p:ph idx="1" type="body"/>
          </p:nvPr>
        </p:nvSpPr>
        <p:spPr>
          <a:xfrm>
            <a:off x="374903" y="1152672"/>
            <a:ext cx="83850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28" name="Google Shape;828;p160"/>
          <p:cNvSpPr txBox="1"/>
          <p:nvPr>
            <p:ph type="title"/>
          </p:nvPr>
        </p:nvSpPr>
        <p:spPr>
          <a:xfrm>
            <a:off x="304801" y="304804"/>
            <a:ext cx="83799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829" name="Google Shape;829;p1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0" name="Google Shape;830;p160"/>
          <p:cNvCxnSpPr/>
          <p:nvPr/>
        </p:nvCxnSpPr>
        <p:spPr>
          <a:xfrm>
            <a:off x="0" y="957325"/>
            <a:ext cx="8838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61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" showMasterSp="0">
  <p:cSld name="Final Word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Google Shape;834;p162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162"/>
          <p:cNvSpPr txBox="1"/>
          <p:nvPr>
            <p:ph idx="1" type="body"/>
          </p:nvPr>
        </p:nvSpPr>
        <p:spPr>
          <a:xfrm>
            <a:off x="-5" y="139790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36" name="Google Shape;836;p162"/>
          <p:cNvSpPr txBox="1"/>
          <p:nvPr>
            <p:ph idx="2" type="body"/>
          </p:nvPr>
        </p:nvSpPr>
        <p:spPr>
          <a:xfrm>
            <a:off x="281750" y="3470650"/>
            <a:ext cx="3738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​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837" name="Google Shape;837;p162"/>
          <p:cNvCxnSpPr/>
          <p:nvPr/>
        </p:nvCxnSpPr>
        <p:spPr>
          <a:xfrm>
            <a:off x="448603" y="227752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38" name="Google Shape;838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282573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162"/>
          <p:cNvSpPr txBox="1"/>
          <p:nvPr/>
        </p:nvSpPr>
        <p:spPr>
          <a:xfrm>
            <a:off x="6442645" y="3241720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40" name="Google Shape;840;p162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910" y="3673833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162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624" y="3658318"/>
            <a:ext cx="20286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1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4891" y="3659989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16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8990" y="3655838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" showMasterSp="0">
  <p:cSld name="Final Word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" name="Google Shape;845;p163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163"/>
          <p:cNvSpPr txBox="1"/>
          <p:nvPr>
            <p:ph idx="1" type="body"/>
          </p:nvPr>
        </p:nvSpPr>
        <p:spPr>
          <a:xfrm>
            <a:off x="-5" y="125175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847" name="Google Shape;847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282573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163"/>
          <p:cNvSpPr txBox="1"/>
          <p:nvPr/>
        </p:nvSpPr>
        <p:spPr>
          <a:xfrm>
            <a:off x="6442645" y="3241720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49" name="Google Shape;849;p16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910" y="3673833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16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624" y="3658318"/>
            <a:ext cx="20286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1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4891" y="3659989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1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8990" y="3655838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 1" showMasterSp="0">
  <p:cSld name="Final Word_1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Google Shape;854;p164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621" y="1282561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164"/>
          <p:cNvSpPr txBox="1"/>
          <p:nvPr/>
        </p:nvSpPr>
        <p:spPr>
          <a:xfrm>
            <a:off x="3702445" y="3241707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57" name="Google Shape;857;p16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4710" y="3673821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16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6424" y="3658306"/>
            <a:ext cx="202861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1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04691" y="3659977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16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98790" y="3655825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65"/>
          <p:cNvSpPr txBox="1"/>
          <p:nvPr>
            <p:ph idx="1" type="body"/>
          </p:nvPr>
        </p:nvSpPr>
        <p:spPr>
          <a:xfrm>
            <a:off x="298700" y="1169225"/>
            <a:ext cx="8385000" cy="3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63" name="Google Shape;863;p165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 Header">
    <p:bg>
      <p:bgPr>
        <a:solidFill>
          <a:srgbClr val="09287D"/>
        </a:solidFill>
      </p:bgPr>
    </p:bg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66"/>
          <p:cNvSpPr txBox="1"/>
          <p:nvPr>
            <p:ph idx="1" type="body"/>
          </p:nvPr>
        </p:nvSpPr>
        <p:spPr>
          <a:xfrm>
            <a:off x="304950" y="2629938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866" name="Google Shape;866;p166"/>
          <p:cNvSpPr txBox="1"/>
          <p:nvPr>
            <p:ph type="title"/>
          </p:nvPr>
        </p:nvSpPr>
        <p:spPr>
          <a:xfrm>
            <a:off x="304800" y="1103553"/>
            <a:ext cx="52614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0" sz="300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7" name="Google Shape;867;p166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68" name="Google Shape;868;p166"/>
          <p:cNvCxnSpPr/>
          <p:nvPr/>
        </p:nvCxnSpPr>
        <p:spPr>
          <a:xfrm>
            <a:off x="304799" y="243867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69" name="Google Shape;869;p1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dered Section Header" showMasterSp="0">
  <p:cSld name="Section Header_1">
    <p:bg>
      <p:bgPr>
        <a:solidFill>
          <a:srgbClr val="09287D"/>
        </a:solidFill>
      </p:bgPr>
    </p:bg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67"/>
          <p:cNvSpPr txBox="1"/>
          <p:nvPr>
            <p:ph type="title"/>
          </p:nvPr>
        </p:nvSpPr>
        <p:spPr>
          <a:xfrm>
            <a:off x="3592325" y="1945740"/>
            <a:ext cx="52614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i="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2" name="Google Shape;872;p167"/>
          <p:cNvSpPr txBox="1"/>
          <p:nvPr>
            <p:ph idx="1" type="body"/>
          </p:nvPr>
        </p:nvSpPr>
        <p:spPr>
          <a:xfrm>
            <a:off x="3592475" y="2798150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873" name="Google Shape;873;p167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74" name="Google Shape;874;p1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167"/>
          <p:cNvSpPr/>
          <p:nvPr/>
        </p:nvSpPr>
        <p:spPr>
          <a:xfrm>
            <a:off x="-24925" y="2052425"/>
            <a:ext cx="3315300" cy="103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showMasterSp="0">
  <p:cSld name="Quote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Google Shape;98;p17"/>
          <p:cNvCxnSpPr/>
          <p:nvPr/>
        </p:nvCxnSpPr>
        <p:spPr>
          <a:xfrm rot="10800000">
            <a:off x="755850" y="933225"/>
            <a:ext cx="3438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9" name="Google Shape;99;p17"/>
          <p:cNvCxnSpPr/>
          <p:nvPr/>
        </p:nvCxnSpPr>
        <p:spPr>
          <a:xfrm rot="10800000">
            <a:off x="4948663" y="925181"/>
            <a:ext cx="34248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755525" y="1336100"/>
            <a:ext cx="7617900" cy="20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1pPr>
            <a:lvl2pPr indent="-342900" lvl="1" marL="9144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101" name="Google Shape;101;p17"/>
          <p:cNvCxnSpPr/>
          <p:nvPr/>
        </p:nvCxnSpPr>
        <p:spPr>
          <a:xfrm rot="10800000">
            <a:off x="1829742" y="3523657"/>
            <a:ext cx="5484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2" name="Google Shape;102;p17"/>
          <p:cNvSpPr txBox="1"/>
          <p:nvPr>
            <p:ph idx="2" type="body"/>
          </p:nvPr>
        </p:nvSpPr>
        <p:spPr>
          <a:xfrm>
            <a:off x="1829658" y="3607954"/>
            <a:ext cx="548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​"/>
              <a:defRPr b="1"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ctr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 b="0" sz="14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03" name="Google Shape;103;p17"/>
          <p:cNvSpPr/>
          <p:nvPr/>
        </p:nvSpPr>
        <p:spPr>
          <a:xfrm>
            <a:off x="4278163" y="630881"/>
            <a:ext cx="588600" cy="588600"/>
          </a:xfrm>
          <a:prstGeom prst="ellipse">
            <a:avLst/>
          </a:prstGeom>
          <a:solidFill>
            <a:srgbClr val="09287D"/>
          </a:solidFill>
          <a:ln cap="flat" cmpd="sng" w="3810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928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/>
          <p:nvPr/>
        </p:nvSpPr>
        <p:spPr>
          <a:xfrm>
            <a:off x="4291359" y="630871"/>
            <a:ext cx="5613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b="1" sz="6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 Content ">
  <p:cSld name="2 Column Content 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68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8" name="Google Shape;878;p168"/>
          <p:cNvSpPr txBox="1"/>
          <p:nvPr>
            <p:ph idx="1" type="body"/>
          </p:nvPr>
        </p:nvSpPr>
        <p:spPr>
          <a:xfrm>
            <a:off x="301875" y="1154460"/>
            <a:ext cx="4092600" cy="3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879" name="Google Shape;879;p168"/>
          <p:cNvSpPr txBox="1"/>
          <p:nvPr>
            <p:ph idx="2" type="body"/>
          </p:nvPr>
        </p:nvSpPr>
        <p:spPr>
          <a:xfrm>
            <a:off x="4593473" y="1152550"/>
            <a:ext cx="4096500" cy="3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 Content ">
  <p:cSld name="3 Column Content "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69"/>
          <p:cNvSpPr txBox="1"/>
          <p:nvPr>
            <p:ph idx="1" type="body"/>
          </p:nvPr>
        </p:nvSpPr>
        <p:spPr>
          <a:xfrm>
            <a:off x="301875" y="1156675"/>
            <a:ext cx="2676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882" name="Google Shape;882;p169"/>
          <p:cNvSpPr txBox="1"/>
          <p:nvPr>
            <p:ph idx="2" type="body"/>
          </p:nvPr>
        </p:nvSpPr>
        <p:spPr>
          <a:xfrm>
            <a:off x="3159248" y="1156675"/>
            <a:ext cx="2670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83" name="Google Shape;883;p169"/>
          <p:cNvSpPr txBox="1"/>
          <p:nvPr>
            <p:ph idx="3" type="body"/>
          </p:nvPr>
        </p:nvSpPr>
        <p:spPr>
          <a:xfrm>
            <a:off x="6013575" y="1156675"/>
            <a:ext cx="2673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84" name="Google Shape;884;p169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70"/>
          <p:cNvSpPr txBox="1"/>
          <p:nvPr>
            <p:ph idx="1" type="body"/>
          </p:nvPr>
        </p:nvSpPr>
        <p:spPr>
          <a:xfrm>
            <a:off x="374904" y="1292382"/>
            <a:ext cx="4092600" cy="27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887" name="Google Shape;887;p170"/>
          <p:cNvSpPr txBox="1"/>
          <p:nvPr>
            <p:ph idx="2" type="body"/>
          </p:nvPr>
        </p:nvSpPr>
        <p:spPr>
          <a:xfrm>
            <a:off x="4666488" y="1290796"/>
            <a:ext cx="40965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888" name="Google Shape;888;p170"/>
          <p:cNvSpPr txBox="1"/>
          <p:nvPr>
            <p:ph idx="3" type="body"/>
          </p:nvPr>
        </p:nvSpPr>
        <p:spPr>
          <a:xfrm>
            <a:off x="381000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889" name="Google Shape;889;p170"/>
          <p:cNvSpPr txBox="1"/>
          <p:nvPr>
            <p:ph idx="4" type="body"/>
          </p:nvPr>
        </p:nvSpPr>
        <p:spPr>
          <a:xfrm>
            <a:off x="4668794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890" name="Google Shape;890;p170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with Photo">
  <p:cSld name="Bullet with Photo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71"/>
          <p:cNvSpPr txBox="1"/>
          <p:nvPr>
            <p:ph idx="1" type="body"/>
          </p:nvPr>
        </p:nvSpPr>
        <p:spPr>
          <a:xfrm>
            <a:off x="297825" y="1165835"/>
            <a:ext cx="4812900" cy="31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893" name="Google Shape;893;p171"/>
          <p:cNvSpPr/>
          <p:nvPr>
            <p:ph idx="2" type="pic"/>
          </p:nvPr>
        </p:nvSpPr>
        <p:spPr>
          <a:xfrm>
            <a:off x="5298199" y="1165225"/>
            <a:ext cx="3387600" cy="31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​"/>
              <a:defRPr b="0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1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4" name="Google Shape;894;p171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llout">
  <p:cSld name="Content with Callout"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72"/>
          <p:cNvSpPr txBox="1"/>
          <p:nvPr>
            <p:ph idx="1" type="body"/>
          </p:nvPr>
        </p:nvSpPr>
        <p:spPr>
          <a:xfrm>
            <a:off x="297775" y="1157169"/>
            <a:ext cx="50004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897" name="Google Shape;897;p172"/>
          <p:cNvSpPr txBox="1"/>
          <p:nvPr>
            <p:ph idx="2" type="body"/>
          </p:nvPr>
        </p:nvSpPr>
        <p:spPr>
          <a:xfrm>
            <a:off x="5828375" y="1152525"/>
            <a:ext cx="28575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>
                <a:solidFill>
                  <a:schemeClr val="accen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/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/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1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898" name="Google Shape;898;p172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0" name="Google Shape;900;p1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showMasterSp="0">
  <p:cSld name="Agenda"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74"/>
          <p:cNvSpPr txBox="1"/>
          <p:nvPr>
            <p:ph idx="1" type="body"/>
          </p:nvPr>
        </p:nvSpPr>
        <p:spPr>
          <a:xfrm>
            <a:off x="2927372" y="627515"/>
            <a:ext cx="5518200" cy="36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3810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400"/>
              <a:buAutoNum type="arabicPeriod"/>
              <a:defRPr i="0" sz="2400"/>
            </a:lvl1pPr>
            <a:lvl2pPr indent="-228600" lvl="1" marL="914400" marR="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Clr>
                <a:srgbClr val="FBC37B"/>
              </a:buClr>
              <a:buSzPts val="2400"/>
              <a:buNone/>
              <a:defRPr sz="2400">
                <a:solidFill>
                  <a:srgbClr val="FBC37B"/>
                </a:solidFill>
              </a:defRPr>
            </a:lvl2pPr>
            <a:lvl3pPr indent="-381000" lvl="2" marL="137160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42900" lvl="3" marL="18288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/>
        </p:txBody>
      </p:sp>
      <p:cxnSp>
        <p:nvCxnSpPr>
          <p:cNvPr id="903" name="Google Shape;903;p174"/>
          <p:cNvCxnSpPr/>
          <p:nvPr/>
        </p:nvCxnSpPr>
        <p:spPr>
          <a:xfrm>
            <a:off x="2362339" y="641350"/>
            <a:ext cx="0" cy="3617400"/>
          </a:xfrm>
          <a:prstGeom prst="straightConnector1">
            <a:avLst/>
          </a:prstGeom>
          <a:noFill/>
          <a:ln cap="rnd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904" name="Google Shape;904;p174"/>
          <p:cNvGrpSpPr/>
          <p:nvPr/>
        </p:nvGrpSpPr>
        <p:grpSpPr>
          <a:xfrm>
            <a:off x="2161780" y="2249522"/>
            <a:ext cx="415500" cy="415500"/>
            <a:chOff x="5433221" y="2429865"/>
            <a:chExt cx="415500" cy="415500"/>
          </a:xfrm>
        </p:grpSpPr>
        <p:sp>
          <p:nvSpPr>
            <p:cNvPr id="905" name="Google Shape;905;p174"/>
            <p:cNvSpPr/>
            <p:nvPr/>
          </p:nvSpPr>
          <p:spPr>
            <a:xfrm>
              <a:off x="5433221" y="2429865"/>
              <a:ext cx="415500" cy="415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174"/>
            <p:cNvSpPr/>
            <p:nvPr/>
          </p:nvSpPr>
          <p:spPr>
            <a:xfrm>
              <a:off x="5474670" y="2471314"/>
              <a:ext cx="332400" cy="332400"/>
            </a:xfrm>
            <a:prstGeom prst="ellipse">
              <a:avLst/>
            </a:prstGeom>
            <a:solidFill>
              <a:srgbClr val="09287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174"/>
            <p:cNvSpPr/>
            <p:nvPr/>
          </p:nvSpPr>
          <p:spPr>
            <a:xfrm rot="-8100000">
              <a:off x="5533126" y="2551552"/>
              <a:ext cx="171827" cy="171827"/>
            </a:xfrm>
            <a:prstGeom prst="corner">
              <a:avLst>
                <a:gd fmla="val 33114" name="adj1"/>
                <a:gd fmla="val 33114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8" name="Google Shape;908;p174"/>
          <p:cNvSpPr/>
          <p:nvPr/>
        </p:nvSpPr>
        <p:spPr>
          <a:xfrm>
            <a:off x="326474" y="2164575"/>
            <a:ext cx="177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rPr>
              <a:t>Agenda</a:t>
            </a:r>
            <a:endParaRPr b="1" i="0" sz="3000" cap="none">
              <a:solidFill>
                <a:srgbClr val="09287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09" name="Google Shape;909;p1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showMasterSp="0">
  <p:cSld name="Quote"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1" name="Google Shape;911;p175"/>
          <p:cNvCxnSpPr/>
          <p:nvPr/>
        </p:nvCxnSpPr>
        <p:spPr>
          <a:xfrm rot="10800000">
            <a:off x="755850" y="933225"/>
            <a:ext cx="3438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12" name="Google Shape;912;p175"/>
          <p:cNvCxnSpPr/>
          <p:nvPr/>
        </p:nvCxnSpPr>
        <p:spPr>
          <a:xfrm rot="10800000">
            <a:off x="4948663" y="925181"/>
            <a:ext cx="34248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13" name="Google Shape;913;p175"/>
          <p:cNvSpPr txBox="1"/>
          <p:nvPr>
            <p:ph idx="1" type="body"/>
          </p:nvPr>
        </p:nvSpPr>
        <p:spPr>
          <a:xfrm>
            <a:off x="755525" y="1336100"/>
            <a:ext cx="7617900" cy="20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1pPr>
            <a:lvl2pPr indent="-342900" lvl="1" marL="9144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914" name="Google Shape;914;p175"/>
          <p:cNvCxnSpPr/>
          <p:nvPr/>
        </p:nvCxnSpPr>
        <p:spPr>
          <a:xfrm rot="10800000">
            <a:off x="1829742" y="3523657"/>
            <a:ext cx="5484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15" name="Google Shape;915;p175"/>
          <p:cNvSpPr txBox="1"/>
          <p:nvPr>
            <p:ph idx="2" type="body"/>
          </p:nvPr>
        </p:nvSpPr>
        <p:spPr>
          <a:xfrm>
            <a:off x="1829658" y="3607954"/>
            <a:ext cx="548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​"/>
              <a:defRPr b="1"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ctr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 b="0" sz="14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916" name="Google Shape;916;p175"/>
          <p:cNvSpPr/>
          <p:nvPr/>
        </p:nvSpPr>
        <p:spPr>
          <a:xfrm>
            <a:off x="4278163" y="630881"/>
            <a:ext cx="588600" cy="588600"/>
          </a:xfrm>
          <a:prstGeom prst="ellipse">
            <a:avLst/>
          </a:prstGeom>
          <a:solidFill>
            <a:srgbClr val="09287D"/>
          </a:solidFill>
          <a:ln cap="flat" cmpd="sng" w="3810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928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7" name="Google Shape;917;p1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175"/>
          <p:cNvSpPr/>
          <p:nvPr/>
        </p:nvSpPr>
        <p:spPr>
          <a:xfrm>
            <a:off x="4291359" y="630871"/>
            <a:ext cx="5613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b="1" sz="6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MASTER LAYOUT">
  <p:cSld name="FINAL MASTER LAYOUT">
    <p:bg>
      <p:bgPr>
        <a:solidFill>
          <a:schemeClr val="dk1"/>
        </a:solidFill>
      </p:bgPr>
    </p:bg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7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25875"/>
              </a:gs>
              <a:gs pos="99000">
                <a:schemeClr val="accent6"/>
              </a:gs>
              <a:gs pos="100000">
                <a:schemeClr val="accent6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76"/>
          <p:cNvSpPr txBox="1"/>
          <p:nvPr/>
        </p:nvSpPr>
        <p:spPr>
          <a:xfrm>
            <a:off x="911225" y="1186756"/>
            <a:ext cx="7318500" cy="2769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Delete Rogue Slide Masters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that appear after this slide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Do Not use this slide for Layouts</a:t>
            </a:r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MASTER LAYOUT">
  <p:cSld name="FINAL MASTER LAYOUT">
    <p:bg>
      <p:bgPr>
        <a:solidFill>
          <a:schemeClr val="dk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25875"/>
              </a:gs>
              <a:gs pos="99000">
                <a:schemeClr val="accent6"/>
              </a:gs>
              <a:gs pos="100000">
                <a:schemeClr val="accent6"/>
              </a:gs>
            </a:gsLst>
            <a:lin ang="18900000" scaled="0"/>
          </a:gradFill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911225" y="1186756"/>
            <a:ext cx="7318500" cy="2769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Delete Rogue Slide Masters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that appear after this slide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Do Not use this slide for Layouts</a:t>
            </a:r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1_Title Slide"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78"/>
          <p:cNvSpPr txBox="1"/>
          <p:nvPr>
            <p:ph type="ctrTitle"/>
          </p:nvPr>
        </p:nvSpPr>
        <p:spPr>
          <a:xfrm>
            <a:off x="685800" y="2025198"/>
            <a:ext cx="77724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3375" u="none" cap="none" strike="noStrike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25" name="Google Shape;925;p178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0" sz="1350" u="none" cap="none" strike="noStrike">
                <a:solidFill>
                  <a:schemeClr val="dk1"/>
                </a:solidFill>
              </a:defRPr>
            </a:lvl1pPr>
            <a:lvl2pPr lvl="1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125" u="none" cap="none" strike="noStrike">
                <a:solidFill>
                  <a:schemeClr val="dk1"/>
                </a:solidFill>
              </a:defRPr>
            </a:lvl2pPr>
            <a:lvl3pPr lvl="2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013" u="none" cap="none" strike="noStrike">
                <a:solidFill>
                  <a:schemeClr val="dk1"/>
                </a:solidFill>
              </a:defRPr>
            </a:lvl3pPr>
            <a:lvl4pPr lvl="3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4pPr>
            <a:lvl5pPr lvl="4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5pPr>
            <a:lvl6pPr lvl="5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900" u="none" cap="none" strike="noStrike">
                <a:solidFill>
                  <a:schemeClr val="dk1"/>
                </a:solidFill>
              </a:defRPr>
            </a:lvl6pPr>
            <a:lvl7pPr lvl="6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7pPr>
            <a:lvl8pPr lvl="7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8pPr>
            <a:lvl9pPr lvl="8" marR="0" algn="ctr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transition spd="med">
    <p:fade thruBlk="1"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with Light Banner">
  <p:cSld name="Dark with Light Banner">
    <p:bg>
      <p:bgPr>
        <a:solidFill>
          <a:srgbClr val="FFFFFF"/>
        </a:solidFill>
      </p:bgPr>
    </p:bg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79"/>
          <p:cNvSpPr txBox="1"/>
          <p:nvPr>
            <p:ph type="title"/>
          </p:nvPr>
        </p:nvSpPr>
        <p:spPr>
          <a:xfrm>
            <a:off x="304800" y="304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1_Title Slide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ctrTitle"/>
          </p:nvPr>
        </p:nvSpPr>
        <p:spPr>
          <a:xfrm>
            <a:off x="685800" y="2025198"/>
            <a:ext cx="77724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3375" u="none" cap="none" strike="noStrike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2" name="Google Shape;112;p20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0" sz="1350" u="none" cap="none" strike="noStrike">
                <a:solidFill>
                  <a:schemeClr val="dk1"/>
                </a:solidFill>
              </a:defRPr>
            </a:lvl1pPr>
            <a:lvl2pPr lvl="1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125" u="none" cap="none" strike="noStrike">
                <a:solidFill>
                  <a:schemeClr val="dk1"/>
                </a:solidFill>
              </a:defRPr>
            </a:lvl2pPr>
            <a:lvl3pPr lvl="2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013" u="none" cap="none" strike="noStrike">
                <a:solidFill>
                  <a:schemeClr val="dk1"/>
                </a:solidFill>
              </a:defRPr>
            </a:lvl3pPr>
            <a:lvl4pPr lvl="3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4pPr>
            <a:lvl5pPr lvl="4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5pPr>
            <a:lvl6pPr lvl="5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900" u="none" cap="none" strike="noStrike">
                <a:solidFill>
                  <a:schemeClr val="dk1"/>
                </a:solidFill>
              </a:defRPr>
            </a:lvl6pPr>
            <a:lvl7pPr lvl="6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7pPr>
            <a:lvl8pPr lvl="7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8pPr>
            <a:lvl9pPr lvl="8" marR="0" algn="ctr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transition spd="med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Dark" showMasterSp="0">
  <p:cSld name="Title and Content Dark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" type="body"/>
          </p:nvPr>
        </p:nvSpPr>
        <p:spPr>
          <a:xfrm>
            <a:off x="374903" y="1152672"/>
            <a:ext cx="83850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304801" y="304804"/>
            <a:ext cx="83799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" name="Google Shape;21;p3"/>
          <p:cNvCxnSpPr/>
          <p:nvPr/>
        </p:nvCxnSpPr>
        <p:spPr>
          <a:xfrm>
            <a:off x="0" y="957325"/>
            <a:ext cx="8838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with Light Banner">
  <p:cSld name="Dark with Light Banner">
    <p:bg>
      <p:bgPr>
        <a:solidFill>
          <a:srgbClr val="FFFFF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04800" y="304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7" name="Google Shape;117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8" name="Google Shape;11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rtl="0">
              <a:spcBef>
                <a:spcPts val="300"/>
              </a:spcBef>
              <a:spcAft>
                <a:spcPts val="0"/>
              </a:spcAft>
              <a:buSzPts val="2000"/>
              <a:buChar char="​"/>
              <a:defRPr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17500" lvl="2" marL="1371600" rtl="0"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3pPr>
            <a:lvl4pPr indent="-304800" lvl="3" marL="1828800" rtl="0"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4pPr>
            <a:lvl5pPr indent="-228600" lvl="4" marL="2286000" rtl="0"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5pPr>
            <a:lvl6pPr indent="-228600" lvl="5" marL="2743200" rtl="0">
              <a:spcBef>
                <a:spcPts val="600"/>
              </a:spcBef>
              <a:spcAft>
                <a:spcPts val="0"/>
              </a:spcAft>
              <a:buSzPts val="2400"/>
              <a:buNone/>
              <a:defRPr/>
            </a:lvl6pPr>
            <a:lvl7pPr indent="-228600" lvl="6" marL="3200400" rtl="0"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rtl="0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>
              <a:spcBef>
                <a:spcPts val="600"/>
              </a:spcBef>
              <a:spcAft>
                <a:spcPts val="600"/>
              </a:spcAft>
              <a:buSzPts val="12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5" name="Google Shape;125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6" name="Google Shape;12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>
  <p:cSld name="Title Slide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700" scaled="0"/>
        </a:gra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7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25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7"/>
          <p:cNvSpPr txBox="1"/>
          <p:nvPr>
            <p:ph idx="1" type="body"/>
          </p:nvPr>
        </p:nvSpPr>
        <p:spPr>
          <a:xfrm>
            <a:off x="516095" y="2187863"/>
            <a:ext cx="39711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b="0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2pPr>
            <a:lvl3pPr indent="-2286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indent="-2286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None/>
              <a:defRPr>
                <a:solidFill>
                  <a:schemeClr val="lt2"/>
                </a:solidFill>
              </a:defRPr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40" name="Google Shape;140;p27"/>
          <p:cNvSpPr txBox="1"/>
          <p:nvPr>
            <p:ph type="title"/>
          </p:nvPr>
        </p:nvSpPr>
        <p:spPr>
          <a:xfrm>
            <a:off x="827699" y="898516"/>
            <a:ext cx="35523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pic>
        <p:nvPicPr>
          <p:cNvPr id="141" name="Google Shape;1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200" y="4320450"/>
            <a:ext cx="2157801" cy="4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Dark" showMasterSp="0">
  <p:cSld name="Title and Content Dark">
    <p:bg>
      <p:bgPr>
        <a:solidFill>
          <a:srgbClr val="09287D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>
            <p:ph idx="1" type="body"/>
          </p:nvPr>
        </p:nvSpPr>
        <p:spPr>
          <a:xfrm>
            <a:off x="374903" y="1152672"/>
            <a:ext cx="83850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4" name="Google Shape;144;p28"/>
          <p:cNvSpPr txBox="1"/>
          <p:nvPr>
            <p:ph type="title"/>
          </p:nvPr>
        </p:nvSpPr>
        <p:spPr>
          <a:xfrm>
            <a:off x="304801" y="304804"/>
            <a:ext cx="83799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45" name="Google Shape;14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" name="Google Shape;146;p28"/>
          <p:cNvCxnSpPr/>
          <p:nvPr/>
        </p:nvCxnSpPr>
        <p:spPr>
          <a:xfrm>
            <a:off x="0" y="957325"/>
            <a:ext cx="8838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" showMasterSp="0">
  <p:cSld name="Final Word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0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0"/>
          <p:cNvSpPr txBox="1"/>
          <p:nvPr>
            <p:ph idx="1" type="body"/>
          </p:nvPr>
        </p:nvSpPr>
        <p:spPr>
          <a:xfrm>
            <a:off x="-5" y="139790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2" name="Google Shape;152;p30"/>
          <p:cNvSpPr txBox="1"/>
          <p:nvPr>
            <p:ph idx="2" type="body"/>
          </p:nvPr>
        </p:nvSpPr>
        <p:spPr>
          <a:xfrm>
            <a:off x="281750" y="3470650"/>
            <a:ext cx="3738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​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153" name="Google Shape;153;p30"/>
          <p:cNvCxnSpPr/>
          <p:nvPr/>
        </p:nvCxnSpPr>
        <p:spPr>
          <a:xfrm>
            <a:off x="448603" y="227752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4" name="Google Shape;1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282573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0"/>
          <p:cNvSpPr txBox="1"/>
          <p:nvPr/>
        </p:nvSpPr>
        <p:spPr>
          <a:xfrm>
            <a:off x="6442645" y="3241720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6" name="Google Shape;156;p30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910" y="3673833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0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624" y="3658318"/>
            <a:ext cx="20286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4891" y="3659989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8990" y="3655838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" showMasterSp="0">
  <p:cSld name="Final Word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1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1"/>
          <p:cNvSpPr txBox="1"/>
          <p:nvPr>
            <p:ph idx="1" type="body"/>
          </p:nvPr>
        </p:nvSpPr>
        <p:spPr>
          <a:xfrm>
            <a:off x="-5" y="125175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282573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/>
        </p:nvSpPr>
        <p:spPr>
          <a:xfrm>
            <a:off x="6442645" y="3241720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5" name="Google Shape;165;p31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910" y="3673833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1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624" y="3658318"/>
            <a:ext cx="20286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4891" y="3659989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8990" y="3655838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 1" showMasterSp="0">
  <p:cSld name="Final Word_1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2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621" y="1282561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2"/>
          <p:cNvSpPr txBox="1"/>
          <p:nvPr/>
        </p:nvSpPr>
        <p:spPr>
          <a:xfrm>
            <a:off x="3702445" y="3241707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3" name="Google Shape;173;p32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4710" y="3673821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2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6424" y="3658306"/>
            <a:ext cx="202861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04691" y="3659977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98790" y="3655825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/>
          <p:nvPr>
            <p:ph idx="1" type="body"/>
          </p:nvPr>
        </p:nvSpPr>
        <p:spPr>
          <a:xfrm>
            <a:off x="298700" y="1169225"/>
            <a:ext cx="8385000" cy="3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9" name="Google Shape;179;p33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 Header">
    <p:bg>
      <p:bgPr>
        <a:solidFill>
          <a:srgbClr val="09287D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304950" y="2629938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82" name="Google Shape;182;p34"/>
          <p:cNvSpPr txBox="1"/>
          <p:nvPr>
            <p:ph type="title"/>
          </p:nvPr>
        </p:nvSpPr>
        <p:spPr>
          <a:xfrm>
            <a:off x="304800" y="1103553"/>
            <a:ext cx="52614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0" sz="300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34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4" name="Google Shape;184;p34"/>
          <p:cNvCxnSpPr/>
          <p:nvPr/>
        </p:nvCxnSpPr>
        <p:spPr>
          <a:xfrm>
            <a:off x="304799" y="243867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5" name="Google Shape;185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dered Section Header" showMasterSp="0">
  <p:cSld name="Section Header_1">
    <p:bg>
      <p:bgPr>
        <a:solidFill>
          <a:srgbClr val="09287D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/>
          <p:nvPr>
            <p:ph type="title"/>
          </p:nvPr>
        </p:nvSpPr>
        <p:spPr>
          <a:xfrm>
            <a:off x="3592325" y="1945740"/>
            <a:ext cx="52614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i="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3592475" y="2798150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89" name="Google Shape;189;p35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0" name="Google Shape;190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5"/>
          <p:cNvSpPr/>
          <p:nvPr/>
        </p:nvSpPr>
        <p:spPr>
          <a:xfrm>
            <a:off x="-24925" y="2052425"/>
            <a:ext cx="3315300" cy="103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 Content ">
  <p:cSld name="2 Column Content 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36"/>
          <p:cNvSpPr txBox="1"/>
          <p:nvPr>
            <p:ph idx="1" type="body"/>
          </p:nvPr>
        </p:nvSpPr>
        <p:spPr>
          <a:xfrm>
            <a:off x="301875" y="1154460"/>
            <a:ext cx="4092600" cy="3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95" name="Google Shape;195;p36"/>
          <p:cNvSpPr txBox="1"/>
          <p:nvPr>
            <p:ph idx="2" type="body"/>
          </p:nvPr>
        </p:nvSpPr>
        <p:spPr>
          <a:xfrm>
            <a:off x="4593473" y="1152550"/>
            <a:ext cx="4096500" cy="3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 Content ">
  <p:cSld name="3 Column Content 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/>
          <p:nvPr>
            <p:ph idx="1" type="body"/>
          </p:nvPr>
        </p:nvSpPr>
        <p:spPr>
          <a:xfrm>
            <a:off x="301875" y="1156675"/>
            <a:ext cx="2676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98" name="Google Shape;198;p37"/>
          <p:cNvSpPr txBox="1"/>
          <p:nvPr>
            <p:ph idx="2" type="body"/>
          </p:nvPr>
        </p:nvSpPr>
        <p:spPr>
          <a:xfrm>
            <a:off x="3159248" y="1156675"/>
            <a:ext cx="2670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9" name="Google Shape;199;p37"/>
          <p:cNvSpPr txBox="1"/>
          <p:nvPr>
            <p:ph idx="3" type="body"/>
          </p:nvPr>
        </p:nvSpPr>
        <p:spPr>
          <a:xfrm>
            <a:off x="6013575" y="1156675"/>
            <a:ext cx="2673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0" name="Google Shape;200;p37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8"/>
          <p:cNvSpPr txBox="1"/>
          <p:nvPr>
            <p:ph idx="1" type="body"/>
          </p:nvPr>
        </p:nvSpPr>
        <p:spPr>
          <a:xfrm>
            <a:off x="374904" y="1292382"/>
            <a:ext cx="4092600" cy="27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203" name="Google Shape;203;p38"/>
          <p:cNvSpPr txBox="1"/>
          <p:nvPr>
            <p:ph idx="2" type="body"/>
          </p:nvPr>
        </p:nvSpPr>
        <p:spPr>
          <a:xfrm>
            <a:off x="4666488" y="1290796"/>
            <a:ext cx="40965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204" name="Google Shape;204;p38"/>
          <p:cNvSpPr txBox="1"/>
          <p:nvPr>
            <p:ph idx="3" type="body"/>
          </p:nvPr>
        </p:nvSpPr>
        <p:spPr>
          <a:xfrm>
            <a:off x="381000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205" name="Google Shape;205;p38"/>
          <p:cNvSpPr txBox="1"/>
          <p:nvPr>
            <p:ph idx="4" type="body"/>
          </p:nvPr>
        </p:nvSpPr>
        <p:spPr>
          <a:xfrm>
            <a:off x="4668794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206" name="Google Shape;206;p38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with Photo">
  <p:cSld name="Bullet with Photo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9"/>
          <p:cNvSpPr txBox="1"/>
          <p:nvPr>
            <p:ph idx="1" type="body"/>
          </p:nvPr>
        </p:nvSpPr>
        <p:spPr>
          <a:xfrm>
            <a:off x="297825" y="1165835"/>
            <a:ext cx="4812900" cy="31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209" name="Google Shape;209;p39"/>
          <p:cNvSpPr/>
          <p:nvPr>
            <p:ph idx="2" type="pic"/>
          </p:nvPr>
        </p:nvSpPr>
        <p:spPr>
          <a:xfrm>
            <a:off x="5298199" y="1165225"/>
            <a:ext cx="3387600" cy="31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​"/>
              <a:defRPr b="0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1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Google Shape;210;p39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llout">
  <p:cSld name="Content with Callout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0"/>
          <p:cNvSpPr txBox="1"/>
          <p:nvPr>
            <p:ph idx="1" type="body"/>
          </p:nvPr>
        </p:nvSpPr>
        <p:spPr>
          <a:xfrm>
            <a:off x="297775" y="1157169"/>
            <a:ext cx="50004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213" name="Google Shape;213;p40"/>
          <p:cNvSpPr txBox="1"/>
          <p:nvPr>
            <p:ph idx="2" type="body"/>
          </p:nvPr>
        </p:nvSpPr>
        <p:spPr>
          <a:xfrm>
            <a:off x="5828375" y="1152525"/>
            <a:ext cx="28575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>
                <a:solidFill>
                  <a:schemeClr val="accen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/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/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1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214" name="Google Shape;214;p40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" showMasterSp="0">
  <p:cSld name="Final Word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775"/>
            <a:ext cx="9144002" cy="517792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/>
          <p:nvPr>
            <p:ph idx="1" type="body"/>
          </p:nvPr>
        </p:nvSpPr>
        <p:spPr>
          <a:xfrm>
            <a:off x="-5" y="139790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281750" y="3470650"/>
            <a:ext cx="3738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​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pic>
        <p:nvPicPr>
          <p:cNvPr id="28" name="Google Shape;2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841961"/>
            <a:ext cx="1830750" cy="1520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" name="Google Shape;29;p5"/>
          <p:cNvGrpSpPr/>
          <p:nvPr/>
        </p:nvGrpSpPr>
        <p:grpSpPr>
          <a:xfrm>
            <a:off x="6442645" y="3801107"/>
            <a:ext cx="1739100" cy="615063"/>
            <a:chOff x="2643450" y="3889817"/>
            <a:chExt cx="1739100" cy="615063"/>
          </a:xfrm>
        </p:grpSpPr>
        <p:sp>
          <p:nvSpPr>
            <p:cNvPr id="30" name="Google Shape;30;p5"/>
            <p:cNvSpPr txBox="1"/>
            <p:nvPr/>
          </p:nvSpPr>
          <p:spPr>
            <a:xfrm>
              <a:off x="2643450" y="3889817"/>
              <a:ext cx="1739100" cy="41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12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Follow </a:t>
              </a:r>
              <a:r>
                <a:rPr i="0" lang="en" sz="12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us</a:t>
              </a:r>
              <a:r>
                <a:rPr i="0" lang="en" sz="12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on:</a:t>
              </a:r>
              <a:endParaRPr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31" name="Google Shape;31;p5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824853" y="4309355"/>
              <a:ext cx="163267" cy="1657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32;p5">
              <a:hlinkClick r:id="rId6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94826" y="4343909"/>
              <a:ext cx="196779" cy="1312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5">
              <a:hlinkClick r:id="rId8"/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093074" y="4327628"/>
              <a:ext cx="196799" cy="1602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5">
              <a:hlinkClick r:id="rId10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998292" y="4306415"/>
              <a:ext cx="202861" cy="1967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p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696559" y="4308086"/>
              <a:ext cx="196780" cy="196793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6" name="Google Shape;36;p5"/>
          <p:cNvCxnSpPr/>
          <p:nvPr/>
        </p:nvCxnSpPr>
        <p:spPr>
          <a:xfrm>
            <a:off x="448603" y="227752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showMasterSp="0">
  <p:cSld name="Agenda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2"/>
          <p:cNvSpPr txBox="1"/>
          <p:nvPr>
            <p:ph idx="1" type="body"/>
          </p:nvPr>
        </p:nvSpPr>
        <p:spPr>
          <a:xfrm>
            <a:off x="2927372" y="627515"/>
            <a:ext cx="5518200" cy="36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3810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400"/>
              <a:buAutoNum type="arabicPeriod"/>
              <a:defRPr i="0" sz="2400"/>
            </a:lvl1pPr>
            <a:lvl2pPr indent="-228600" lvl="1" marL="914400" marR="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Clr>
                <a:srgbClr val="FBC37B"/>
              </a:buClr>
              <a:buSzPts val="2400"/>
              <a:buNone/>
              <a:defRPr sz="2400">
                <a:solidFill>
                  <a:srgbClr val="FBC37B"/>
                </a:solidFill>
              </a:defRPr>
            </a:lvl2pPr>
            <a:lvl3pPr indent="-381000" lvl="2" marL="137160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42900" lvl="3" marL="18288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/>
        </p:txBody>
      </p:sp>
      <p:cxnSp>
        <p:nvCxnSpPr>
          <p:cNvPr id="219" name="Google Shape;219;p42"/>
          <p:cNvCxnSpPr/>
          <p:nvPr/>
        </p:nvCxnSpPr>
        <p:spPr>
          <a:xfrm>
            <a:off x="2362339" y="641350"/>
            <a:ext cx="0" cy="3617400"/>
          </a:xfrm>
          <a:prstGeom prst="straightConnector1">
            <a:avLst/>
          </a:prstGeom>
          <a:noFill/>
          <a:ln cap="rnd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220" name="Google Shape;220;p42"/>
          <p:cNvGrpSpPr/>
          <p:nvPr/>
        </p:nvGrpSpPr>
        <p:grpSpPr>
          <a:xfrm>
            <a:off x="2161780" y="2249522"/>
            <a:ext cx="415500" cy="415500"/>
            <a:chOff x="5433221" y="2429865"/>
            <a:chExt cx="415500" cy="415500"/>
          </a:xfrm>
        </p:grpSpPr>
        <p:sp>
          <p:nvSpPr>
            <p:cNvPr id="221" name="Google Shape;221;p42"/>
            <p:cNvSpPr/>
            <p:nvPr/>
          </p:nvSpPr>
          <p:spPr>
            <a:xfrm>
              <a:off x="5433221" y="2429865"/>
              <a:ext cx="415500" cy="415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42"/>
            <p:cNvSpPr/>
            <p:nvPr/>
          </p:nvSpPr>
          <p:spPr>
            <a:xfrm>
              <a:off x="5474670" y="2471314"/>
              <a:ext cx="332400" cy="332400"/>
            </a:xfrm>
            <a:prstGeom prst="ellipse">
              <a:avLst/>
            </a:prstGeom>
            <a:solidFill>
              <a:srgbClr val="09287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42"/>
            <p:cNvSpPr/>
            <p:nvPr/>
          </p:nvSpPr>
          <p:spPr>
            <a:xfrm rot="-8100000">
              <a:off x="5533126" y="2551552"/>
              <a:ext cx="171827" cy="171827"/>
            </a:xfrm>
            <a:prstGeom prst="corner">
              <a:avLst>
                <a:gd fmla="val 33114" name="adj1"/>
                <a:gd fmla="val 33114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" name="Google Shape;224;p42"/>
          <p:cNvSpPr/>
          <p:nvPr/>
        </p:nvSpPr>
        <p:spPr>
          <a:xfrm>
            <a:off x="326474" y="2164575"/>
            <a:ext cx="177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rPr>
              <a:t>Agenda</a:t>
            </a:r>
            <a:endParaRPr b="1" i="0" sz="3000" cap="none">
              <a:solidFill>
                <a:srgbClr val="09287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25" name="Google Shape;225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showMasterSp="0">
  <p:cSld name="Quote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7" name="Google Shape;227;p43"/>
          <p:cNvCxnSpPr/>
          <p:nvPr/>
        </p:nvCxnSpPr>
        <p:spPr>
          <a:xfrm rot="10800000">
            <a:off x="755850" y="933225"/>
            <a:ext cx="3438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8" name="Google Shape;228;p43"/>
          <p:cNvCxnSpPr/>
          <p:nvPr/>
        </p:nvCxnSpPr>
        <p:spPr>
          <a:xfrm rot="10800000">
            <a:off x="4948663" y="925181"/>
            <a:ext cx="34248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9" name="Google Shape;229;p43"/>
          <p:cNvSpPr txBox="1"/>
          <p:nvPr>
            <p:ph idx="1" type="body"/>
          </p:nvPr>
        </p:nvSpPr>
        <p:spPr>
          <a:xfrm>
            <a:off x="755525" y="1336100"/>
            <a:ext cx="7617900" cy="20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1pPr>
            <a:lvl2pPr indent="-342900" lvl="1" marL="9144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230" name="Google Shape;230;p43"/>
          <p:cNvCxnSpPr/>
          <p:nvPr/>
        </p:nvCxnSpPr>
        <p:spPr>
          <a:xfrm rot="10800000">
            <a:off x="1829742" y="3523657"/>
            <a:ext cx="5484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1" name="Google Shape;231;p43"/>
          <p:cNvSpPr txBox="1"/>
          <p:nvPr>
            <p:ph idx="2" type="body"/>
          </p:nvPr>
        </p:nvSpPr>
        <p:spPr>
          <a:xfrm>
            <a:off x="1829658" y="3607954"/>
            <a:ext cx="548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​"/>
              <a:defRPr b="1"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ctr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 b="0" sz="14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232" name="Google Shape;232;p43"/>
          <p:cNvSpPr/>
          <p:nvPr/>
        </p:nvSpPr>
        <p:spPr>
          <a:xfrm>
            <a:off x="4278163" y="630881"/>
            <a:ext cx="588600" cy="588600"/>
          </a:xfrm>
          <a:prstGeom prst="ellipse">
            <a:avLst/>
          </a:prstGeom>
          <a:solidFill>
            <a:srgbClr val="09287D"/>
          </a:solidFill>
          <a:ln cap="flat" cmpd="sng" w="3810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928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3" name="Google Shape;233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3"/>
          <p:cNvSpPr/>
          <p:nvPr/>
        </p:nvSpPr>
        <p:spPr>
          <a:xfrm>
            <a:off x="4291359" y="630871"/>
            <a:ext cx="5613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b="1" sz="6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MASTER LAYOUT">
  <p:cSld name="FINAL MASTER LAYOUT">
    <p:bg>
      <p:bgPr>
        <a:solidFill>
          <a:schemeClr val="dk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25875"/>
              </a:gs>
              <a:gs pos="99000">
                <a:schemeClr val="accent6"/>
              </a:gs>
              <a:gs pos="100000">
                <a:schemeClr val="accent6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44"/>
          <p:cNvSpPr txBox="1"/>
          <p:nvPr/>
        </p:nvSpPr>
        <p:spPr>
          <a:xfrm>
            <a:off x="911225" y="1186756"/>
            <a:ext cx="7318500" cy="2769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Delete Rogue Slide Masters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that appear after this slide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Do Not use this slide for Layouts</a:t>
            </a:r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 thruBlk="1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1_Title Slide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6"/>
          <p:cNvSpPr txBox="1"/>
          <p:nvPr>
            <p:ph type="ctrTitle"/>
          </p:nvPr>
        </p:nvSpPr>
        <p:spPr>
          <a:xfrm>
            <a:off x="685800" y="2025198"/>
            <a:ext cx="77724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3375" u="none" cap="none" strike="noStrike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41" name="Google Shape;241;p46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0" sz="1350" u="none" cap="none" strike="noStrike">
                <a:solidFill>
                  <a:schemeClr val="dk1"/>
                </a:solidFill>
              </a:defRPr>
            </a:lvl1pPr>
            <a:lvl2pPr lvl="1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125" u="none" cap="none" strike="noStrike">
                <a:solidFill>
                  <a:schemeClr val="dk1"/>
                </a:solidFill>
              </a:defRPr>
            </a:lvl2pPr>
            <a:lvl3pPr lvl="2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013" u="none" cap="none" strike="noStrike">
                <a:solidFill>
                  <a:schemeClr val="dk1"/>
                </a:solidFill>
              </a:defRPr>
            </a:lvl3pPr>
            <a:lvl4pPr lvl="3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4pPr>
            <a:lvl5pPr lvl="4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5pPr>
            <a:lvl6pPr lvl="5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900" u="none" cap="none" strike="noStrike">
                <a:solidFill>
                  <a:schemeClr val="dk1"/>
                </a:solidFill>
              </a:defRPr>
            </a:lvl6pPr>
            <a:lvl7pPr lvl="6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7pPr>
            <a:lvl8pPr lvl="7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8pPr>
            <a:lvl9pPr lvl="8" marR="0" algn="ctr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transition spd="med">
    <p:fade thruBlk="1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with Light Banner">
  <p:cSld name="Dark with Light Banner">
    <p:bg>
      <p:bgPr>
        <a:solidFill>
          <a:srgbClr val="FFFFFF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7"/>
          <p:cNvSpPr txBox="1"/>
          <p:nvPr>
            <p:ph type="title"/>
          </p:nvPr>
        </p:nvSpPr>
        <p:spPr>
          <a:xfrm>
            <a:off x="304800" y="304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>
  <p:cSld name="Title Slide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700" scaled="0"/>
        </a:gra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9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25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9"/>
          <p:cNvSpPr txBox="1"/>
          <p:nvPr>
            <p:ph idx="1" type="body"/>
          </p:nvPr>
        </p:nvSpPr>
        <p:spPr>
          <a:xfrm>
            <a:off x="516095" y="2187863"/>
            <a:ext cx="39711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b="0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2pPr>
            <a:lvl3pPr indent="-2286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indent="-2286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None/>
              <a:defRPr>
                <a:solidFill>
                  <a:schemeClr val="lt2"/>
                </a:solidFill>
              </a:defRPr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254" name="Google Shape;254;p49"/>
          <p:cNvSpPr txBox="1"/>
          <p:nvPr>
            <p:ph type="title"/>
          </p:nvPr>
        </p:nvSpPr>
        <p:spPr>
          <a:xfrm>
            <a:off x="827699" y="898516"/>
            <a:ext cx="35523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pic>
        <p:nvPicPr>
          <p:cNvPr id="255" name="Google Shape;25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200" y="4320450"/>
            <a:ext cx="2157801" cy="4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Dark" showMasterSp="0">
  <p:cSld name="Title and Content Dark">
    <p:bg>
      <p:bgPr>
        <a:solidFill>
          <a:srgbClr val="09287D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0"/>
          <p:cNvSpPr txBox="1"/>
          <p:nvPr>
            <p:ph idx="1" type="body"/>
          </p:nvPr>
        </p:nvSpPr>
        <p:spPr>
          <a:xfrm>
            <a:off x="374903" y="1152672"/>
            <a:ext cx="83850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8" name="Google Shape;258;p50"/>
          <p:cNvSpPr txBox="1"/>
          <p:nvPr>
            <p:ph type="title"/>
          </p:nvPr>
        </p:nvSpPr>
        <p:spPr>
          <a:xfrm>
            <a:off x="304801" y="304804"/>
            <a:ext cx="83799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59" name="Google Shape;25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Google Shape;260;p50"/>
          <p:cNvCxnSpPr/>
          <p:nvPr/>
        </p:nvCxnSpPr>
        <p:spPr>
          <a:xfrm>
            <a:off x="0" y="957325"/>
            <a:ext cx="8838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1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" showMasterSp="0">
  <p:cSld name="Final Word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52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52"/>
          <p:cNvSpPr txBox="1"/>
          <p:nvPr>
            <p:ph idx="1" type="body"/>
          </p:nvPr>
        </p:nvSpPr>
        <p:spPr>
          <a:xfrm>
            <a:off x="-5" y="139790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66" name="Google Shape;266;p52"/>
          <p:cNvSpPr txBox="1"/>
          <p:nvPr>
            <p:ph idx="2" type="body"/>
          </p:nvPr>
        </p:nvSpPr>
        <p:spPr>
          <a:xfrm>
            <a:off x="281750" y="3470650"/>
            <a:ext cx="3738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​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267" name="Google Shape;267;p52"/>
          <p:cNvCxnSpPr/>
          <p:nvPr/>
        </p:nvCxnSpPr>
        <p:spPr>
          <a:xfrm>
            <a:off x="448603" y="227752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68" name="Google Shape;26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282573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2"/>
          <p:cNvSpPr txBox="1"/>
          <p:nvPr/>
        </p:nvSpPr>
        <p:spPr>
          <a:xfrm>
            <a:off x="6442645" y="3241720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0" name="Google Shape;270;p52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910" y="3673833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52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624" y="3658318"/>
            <a:ext cx="20286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4891" y="3659989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8990" y="3655838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" showMasterSp="0">
  <p:cSld name="Final Word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775"/>
            <a:ext cx="9144002" cy="517792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/>
          <p:nvPr>
            <p:ph idx="1" type="body"/>
          </p:nvPr>
        </p:nvSpPr>
        <p:spPr>
          <a:xfrm>
            <a:off x="-5" y="125175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5715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rtl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40" name="Google Shape;4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841961"/>
            <a:ext cx="1830750" cy="1520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Google Shape;41;p6"/>
          <p:cNvGrpSpPr/>
          <p:nvPr/>
        </p:nvGrpSpPr>
        <p:grpSpPr>
          <a:xfrm>
            <a:off x="6442645" y="3801107"/>
            <a:ext cx="1739100" cy="615063"/>
            <a:chOff x="2643450" y="3889817"/>
            <a:chExt cx="1739100" cy="615063"/>
          </a:xfrm>
        </p:grpSpPr>
        <p:sp>
          <p:nvSpPr>
            <p:cNvPr id="42" name="Google Shape;42;p6"/>
            <p:cNvSpPr txBox="1"/>
            <p:nvPr/>
          </p:nvSpPr>
          <p:spPr>
            <a:xfrm>
              <a:off x="2643450" y="3889817"/>
              <a:ext cx="1739100" cy="41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12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Follow us on:</a:t>
              </a:r>
              <a:endParaRPr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43" name="Google Shape;43;p6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824853" y="4309355"/>
              <a:ext cx="163267" cy="1657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Google Shape;44;p6">
              <a:hlinkClick r:id="rId6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94826" y="4343909"/>
              <a:ext cx="196779" cy="1312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45;p6">
              <a:hlinkClick r:id="rId8"/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093074" y="4327628"/>
              <a:ext cx="196799" cy="1602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46;p6">
              <a:hlinkClick r:id="rId10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998292" y="4306415"/>
              <a:ext cx="202861" cy="1967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47;p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696559" y="4308086"/>
              <a:ext cx="196780" cy="1967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" showMasterSp="0">
  <p:cSld name="Final Word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53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53"/>
          <p:cNvSpPr txBox="1"/>
          <p:nvPr>
            <p:ph idx="1" type="body"/>
          </p:nvPr>
        </p:nvSpPr>
        <p:spPr>
          <a:xfrm>
            <a:off x="-5" y="125175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77" name="Google Shape;27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282573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53"/>
          <p:cNvSpPr txBox="1"/>
          <p:nvPr/>
        </p:nvSpPr>
        <p:spPr>
          <a:xfrm>
            <a:off x="6442645" y="3241720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9" name="Google Shape;279;p5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910" y="3673833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624" y="3658318"/>
            <a:ext cx="20286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4891" y="3659989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8990" y="3655838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 1" showMasterSp="0">
  <p:cSld name="Final Word_1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4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621" y="1282561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4"/>
          <p:cNvSpPr txBox="1"/>
          <p:nvPr/>
        </p:nvSpPr>
        <p:spPr>
          <a:xfrm>
            <a:off x="3702445" y="3241707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87" name="Google Shape;287;p5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4710" y="3673821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5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6424" y="3658306"/>
            <a:ext cx="202861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04691" y="3659977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98790" y="3655825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5"/>
          <p:cNvSpPr txBox="1"/>
          <p:nvPr>
            <p:ph idx="1" type="body"/>
          </p:nvPr>
        </p:nvSpPr>
        <p:spPr>
          <a:xfrm>
            <a:off x="298700" y="1169225"/>
            <a:ext cx="8385000" cy="3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93" name="Google Shape;293;p55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 Header">
    <p:bg>
      <p:bgPr>
        <a:solidFill>
          <a:srgbClr val="09287D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6"/>
          <p:cNvSpPr txBox="1"/>
          <p:nvPr>
            <p:ph idx="1" type="body"/>
          </p:nvPr>
        </p:nvSpPr>
        <p:spPr>
          <a:xfrm>
            <a:off x="304950" y="2629938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296" name="Google Shape;296;p56"/>
          <p:cNvSpPr txBox="1"/>
          <p:nvPr>
            <p:ph type="title"/>
          </p:nvPr>
        </p:nvSpPr>
        <p:spPr>
          <a:xfrm>
            <a:off x="304800" y="1103553"/>
            <a:ext cx="52614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0" sz="300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56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8" name="Google Shape;298;p56"/>
          <p:cNvCxnSpPr/>
          <p:nvPr/>
        </p:nvCxnSpPr>
        <p:spPr>
          <a:xfrm>
            <a:off x="304799" y="243867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99" name="Google Shape;299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dered Section Header" showMasterSp="0">
  <p:cSld name="Section Header_1">
    <p:bg>
      <p:bgPr>
        <a:solidFill>
          <a:srgbClr val="09287D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7"/>
          <p:cNvSpPr txBox="1"/>
          <p:nvPr>
            <p:ph type="title"/>
          </p:nvPr>
        </p:nvSpPr>
        <p:spPr>
          <a:xfrm>
            <a:off x="3592325" y="1945740"/>
            <a:ext cx="52614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i="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57"/>
          <p:cNvSpPr txBox="1"/>
          <p:nvPr>
            <p:ph idx="1" type="body"/>
          </p:nvPr>
        </p:nvSpPr>
        <p:spPr>
          <a:xfrm>
            <a:off x="3592475" y="2798150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03" name="Google Shape;303;p57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4" name="Google Shape;304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57"/>
          <p:cNvSpPr/>
          <p:nvPr/>
        </p:nvSpPr>
        <p:spPr>
          <a:xfrm>
            <a:off x="-24925" y="2052425"/>
            <a:ext cx="3315300" cy="103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 Content ">
  <p:cSld name="2 Column Content 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8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58"/>
          <p:cNvSpPr txBox="1"/>
          <p:nvPr>
            <p:ph idx="1" type="body"/>
          </p:nvPr>
        </p:nvSpPr>
        <p:spPr>
          <a:xfrm>
            <a:off x="301875" y="1154460"/>
            <a:ext cx="4092600" cy="3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09" name="Google Shape;309;p58"/>
          <p:cNvSpPr txBox="1"/>
          <p:nvPr>
            <p:ph idx="2" type="body"/>
          </p:nvPr>
        </p:nvSpPr>
        <p:spPr>
          <a:xfrm>
            <a:off x="4593473" y="1152550"/>
            <a:ext cx="4096500" cy="3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 Content ">
  <p:cSld name="3 Column Content 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9"/>
          <p:cNvSpPr txBox="1"/>
          <p:nvPr>
            <p:ph idx="1" type="body"/>
          </p:nvPr>
        </p:nvSpPr>
        <p:spPr>
          <a:xfrm>
            <a:off x="301875" y="1156675"/>
            <a:ext cx="2676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12" name="Google Shape;312;p59"/>
          <p:cNvSpPr txBox="1"/>
          <p:nvPr>
            <p:ph idx="2" type="body"/>
          </p:nvPr>
        </p:nvSpPr>
        <p:spPr>
          <a:xfrm>
            <a:off x="3159248" y="1156675"/>
            <a:ext cx="2670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3" name="Google Shape;313;p59"/>
          <p:cNvSpPr txBox="1"/>
          <p:nvPr>
            <p:ph idx="3" type="body"/>
          </p:nvPr>
        </p:nvSpPr>
        <p:spPr>
          <a:xfrm>
            <a:off x="6013575" y="1156675"/>
            <a:ext cx="2673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4" name="Google Shape;314;p59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0"/>
          <p:cNvSpPr txBox="1"/>
          <p:nvPr>
            <p:ph idx="1" type="body"/>
          </p:nvPr>
        </p:nvSpPr>
        <p:spPr>
          <a:xfrm>
            <a:off x="374904" y="1292382"/>
            <a:ext cx="4092600" cy="27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17" name="Google Shape;317;p60"/>
          <p:cNvSpPr txBox="1"/>
          <p:nvPr>
            <p:ph idx="2" type="body"/>
          </p:nvPr>
        </p:nvSpPr>
        <p:spPr>
          <a:xfrm>
            <a:off x="4666488" y="1290796"/>
            <a:ext cx="40965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18" name="Google Shape;318;p60"/>
          <p:cNvSpPr txBox="1"/>
          <p:nvPr>
            <p:ph idx="3" type="body"/>
          </p:nvPr>
        </p:nvSpPr>
        <p:spPr>
          <a:xfrm>
            <a:off x="381000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19" name="Google Shape;319;p60"/>
          <p:cNvSpPr txBox="1"/>
          <p:nvPr>
            <p:ph idx="4" type="body"/>
          </p:nvPr>
        </p:nvSpPr>
        <p:spPr>
          <a:xfrm>
            <a:off x="4668794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20" name="Google Shape;320;p60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with Photo">
  <p:cSld name="Bullet with Photo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1"/>
          <p:cNvSpPr txBox="1"/>
          <p:nvPr>
            <p:ph idx="1" type="body"/>
          </p:nvPr>
        </p:nvSpPr>
        <p:spPr>
          <a:xfrm>
            <a:off x="297825" y="1165835"/>
            <a:ext cx="4812900" cy="31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23" name="Google Shape;323;p61"/>
          <p:cNvSpPr/>
          <p:nvPr>
            <p:ph idx="2" type="pic"/>
          </p:nvPr>
        </p:nvSpPr>
        <p:spPr>
          <a:xfrm>
            <a:off x="5298199" y="1165225"/>
            <a:ext cx="3387600" cy="31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​"/>
              <a:defRPr b="0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1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" name="Google Shape;324;p61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llout">
  <p:cSld name="Content with Callout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2"/>
          <p:cNvSpPr txBox="1"/>
          <p:nvPr>
            <p:ph idx="1" type="body"/>
          </p:nvPr>
        </p:nvSpPr>
        <p:spPr>
          <a:xfrm>
            <a:off x="297775" y="1157169"/>
            <a:ext cx="50004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27" name="Google Shape;327;p62"/>
          <p:cNvSpPr txBox="1"/>
          <p:nvPr>
            <p:ph idx="2" type="body"/>
          </p:nvPr>
        </p:nvSpPr>
        <p:spPr>
          <a:xfrm>
            <a:off x="5828375" y="1152525"/>
            <a:ext cx="28575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>
                <a:solidFill>
                  <a:schemeClr val="accen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/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/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1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28" name="Google Shape;328;p62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idx="1" type="body"/>
          </p:nvPr>
        </p:nvSpPr>
        <p:spPr>
          <a:xfrm>
            <a:off x="298700" y="1169225"/>
            <a:ext cx="8385000" cy="3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showMasterSp="0">
  <p:cSld name="Agenda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4"/>
          <p:cNvSpPr txBox="1"/>
          <p:nvPr>
            <p:ph idx="1" type="body"/>
          </p:nvPr>
        </p:nvSpPr>
        <p:spPr>
          <a:xfrm>
            <a:off x="2927372" y="627515"/>
            <a:ext cx="5518200" cy="36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3810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400"/>
              <a:buAutoNum type="arabicPeriod"/>
              <a:defRPr i="0" sz="2400"/>
            </a:lvl1pPr>
            <a:lvl2pPr indent="-228600" lvl="1" marL="914400" marR="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Clr>
                <a:srgbClr val="FBC37B"/>
              </a:buClr>
              <a:buSzPts val="2400"/>
              <a:buNone/>
              <a:defRPr sz="2400">
                <a:solidFill>
                  <a:srgbClr val="FBC37B"/>
                </a:solidFill>
              </a:defRPr>
            </a:lvl2pPr>
            <a:lvl3pPr indent="-381000" lvl="2" marL="137160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42900" lvl="3" marL="18288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/>
        </p:txBody>
      </p:sp>
      <p:cxnSp>
        <p:nvCxnSpPr>
          <p:cNvPr id="333" name="Google Shape;333;p64"/>
          <p:cNvCxnSpPr/>
          <p:nvPr/>
        </p:nvCxnSpPr>
        <p:spPr>
          <a:xfrm>
            <a:off x="2362339" y="641350"/>
            <a:ext cx="0" cy="3617400"/>
          </a:xfrm>
          <a:prstGeom prst="straightConnector1">
            <a:avLst/>
          </a:prstGeom>
          <a:noFill/>
          <a:ln cap="rnd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334" name="Google Shape;334;p64"/>
          <p:cNvGrpSpPr/>
          <p:nvPr/>
        </p:nvGrpSpPr>
        <p:grpSpPr>
          <a:xfrm>
            <a:off x="2161780" y="2249522"/>
            <a:ext cx="415500" cy="415500"/>
            <a:chOff x="5433221" y="2429865"/>
            <a:chExt cx="415500" cy="415500"/>
          </a:xfrm>
        </p:grpSpPr>
        <p:sp>
          <p:nvSpPr>
            <p:cNvPr id="335" name="Google Shape;335;p64"/>
            <p:cNvSpPr/>
            <p:nvPr/>
          </p:nvSpPr>
          <p:spPr>
            <a:xfrm>
              <a:off x="5433221" y="2429865"/>
              <a:ext cx="415500" cy="415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64"/>
            <p:cNvSpPr/>
            <p:nvPr/>
          </p:nvSpPr>
          <p:spPr>
            <a:xfrm>
              <a:off x="5474670" y="2471314"/>
              <a:ext cx="332400" cy="332400"/>
            </a:xfrm>
            <a:prstGeom prst="ellipse">
              <a:avLst/>
            </a:prstGeom>
            <a:solidFill>
              <a:srgbClr val="09287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64"/>
            <p:cNvSpPr/>
            <p:nvPr/>
          </p:nvSpPr>
          <p:spPr>
            <a:xfrm rot="-8100000">
              <a:off x="5533126" y="2551552"/>
              <a:ext cx="171827" cy="171827"/>
            </a:xfrm>
            <a:prstGeom prst="corner">
              <a:avLst>
                <a:gd fmla="val 33114" name="adj1"/>
                <a:gd fmla="val 33114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8" name="Google Shape;338;p64"/>
          <p:cNvSpPr/>
          <p:nvPr/>
        </p:nvSpPr>
        <p:spPr>
          <a:xfrm>
            <a:off x="326474" y="2164575"/>
            <a:ext cx="177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rPr>
              <a:t>Agenda</a:t>
            </a:r>
            <a:endParaRPr b="1" i="0" sz="3000" cap="none">
              <a:solidFill>
                <a:srgbClr val="09287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39" name="Google Shape;339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showMasterSp="0">
  <p:cSld name="Quote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1" name="Google Shape;341;p65"/>
          <p:cNvCxnSpPr/>
          <p:nvPr/>
        </p:nvCxnSpPr>
        <p:spPr>
          <a:xfrm rot="10800000">
            <a:off x="755850" y="933225"/>
            <a:ext cx="3438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2" name="Google Shape;342;p65"/>
          <p:cNvCxnSpPr/>
          <p:nvPr/>
        </p:nvCxnSpPr>
        <p:spPr>
          <a:xfrm rot="10800000">
            <a:off x="4948663" y="925181"/>
            <a:ext cx="34248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3" name="Google Shape;343;p65"/>
          <p:cNvSpPr txBox="1"/>
          <p:nvPr>
            <p:ph idx="1" type="body"/>
          </p:nvPr>
        </p:nvSpPr>
        <p:spPr>
          <a:xfrm>
            <a:off x="755525" y="1336100"/>
            <a:ext cx="7617900" cy="20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1pPr>
            <a:lvl2pPr indent="-342900" lvl="1" marL="9144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344" name="Google Shape;344;p65"/>
          <p:cNvCxnSpPr/>
          <p:nvPr/>
        </p:nvCxnSpPr>
        <p:spPr>
          <a:xfrm rot="10800000">
            <a:off x="1829742" y="3523657"/>
            <a:ext cx="5484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5" name="Google Shape;345;p65"/>
          <p:cNvSpPr txBox="1"/>
          <p:nvPr>
            <p:ph idx="2" type="body"/>
          </p:nvPr>
        </p:nvSpPr>
        <p:spPr>
          <a:xfrm>
            <a:off x="1829658" y="3607954"/>
            <a:ext cx="548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​"/>
              <a:defRPr b="1"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ctr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 b="0" sz="14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46" name="Google Shape;346;p65"/>
          <p:cNvSpPr/>
          <p:nvPr/>
        </p:nvSpPr>
        <p:spPr>
          <a:xfrm>
            <a:off x="4278163" y="630881"/>
            <a:ext cx="588600" cy="588600"/>
          </a:xfrm>
          <a:prstGeom prst="ellipse">
            <a:avLst/>
          </a:prstGeom>
          <a:solidFill>
            <a:srgbClr val="09287D"/>
          </a:solidFill>
          <a:ln cap="flat" cmpd="sng" w="3810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928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7" name="Google Shape;347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65"/>
          <p:cNvSpPr/>
          <p:nvPr/>
        </p:nvSpPr>
        <p:spPr>
          <a:xfrm>
            <a:off x="4291359" y="630871"/>
            <a:ext cx="5613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b="1" sz="6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MASTER LAYOUT">
  <p:cSld name="FINAL MASTER LAYOUT">
    <p:bg>
      <p:bgPr>
        <a:solidFill>
          <a:schemeClr val="dk1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25875"/>
              </a:gs>
              <a:gs pos="99000">
                <a:schemeClr val="accent6"/>
              </a:gs>
              <a:gs pos="100000">
                <a:schemeClr val="accent6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66"/>
          <p:cNvSpPr txBox="1"/>
          <p:nvPr/>
        </p:nvSpPr>
        <p:spPr>
          <a:xfrm>
            <a:off x="911225" y="1186756"/>
            <a:ext cx="7318500" cy="2769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Delete Rogue Slide Masters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that appear after this slide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Do Not use this slide for Layouts</a:t>
            </a:r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 thruBlk="1"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1_Title Slide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8"/>
          <p:cNvSpPr txBox="1"/>
          <p:nvPr>
            <p:ph type="ctrTitle"/>
          </p:nvPr>
        </p:nvSpPr>
        <p:spPr>
          <a:xfrm>
            <a:off x="685800" y="2025198"/>
            <a:ext cx="77724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3375" u="none" cap="none" strike="noStrike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55" name="Google Shape;355;p68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0" sz="1350" u="none" cap="none" strike="noStrike">
                <a:solidFill>
                  <a:schemeClr val="dk1"/>
                </a:solidFill>
              </a:defRPr>
            </a:lvl1pPr>
            <a:lvl2pPr lvl="1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125" u="none" cap="none" strike="noStrike">
                <a:solidFill>
                  <a:schemeClr val="dk1"/>
                </a:solidFill>
              </a:defRPr>
            </a:lvl2pPr>
            <a:lvl3pPr lvl="2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013" u="none" cap="none" strike="noStrike">
                <a:solidFill>
                  <a:schemeClr val="dk1"/>
                </a:solidFill>
              </a:defRPr>
            </a:lvl3pPr>
            <a:lvl4pPr lvl="3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4pPr>
            <a:lvl5pPr lvl="4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5pPr>
            <a:lvl6pPr lvl="5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900" u="none" cap="none" strike="noStrike">
                <a:solidFill>
                  <a:schemeClr val="dk1"/>
                </a:solidFill>
              </a:defRPr>
            </a:lvl6pPr>
            <a:lvl7pPr lvl="6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7pPr>
            <a:lvl8pPr lvl="7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8pPr>
            <a:lvl9pPr lvl="8" marR="0" algn="ctr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transition spd="med">
    <p:fade thruBlk="1"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with Light Banner">
  <p:cSld name="Dark with Light Banner">
    <p:bg>
      <p:bgPr>
        <a:solidFill>
          <a:srgbClr val="FFFFFF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9"/>
          <p:cNvSpPr txBox="1"/>
          <p:nvPr>
            <p:ph type="title"/>
          </p:nvPr>
        </p:nvSpPr>
        <p:spPr>
          <a:xfrm>
            <a:off x="304800" y="304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>
  <p:cSld name="Title Slide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700" scaled="0"/>
        </a:gra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71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25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71"/>
          <p:cNvSpPr txBox="1"/>
          <p:nvPr>
            <p:ph idx="1" type="body"/>
          </p:nvPr>
        </p:nvSpPr>
        <p:spPr>
          <a:xfrm>
            <a:off x="516095" y="2187863"/>
            <a:ext cx="39711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b="0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2pPr>
            <a:lvl3pPr indent="-2286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indent="-2286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None/>
              <a:defRPr>
                <a:solidFill>
                  <a:schemeClr val="lt2"/>
                </a:solidFill>
              </a:defRPr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68" name="Google Shape;368;p71"/>
          <p:cNvSpPr txBox="1"/>
          <p:nvPr>
            <p:ph type="title"/>
          </p:nvPr>
        </p:nvSpPr>
        <p:spPr>
          <a:xfrm>
            <a:off x="827699" y="898516"/>
            <a:ext cx="35523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pic>
        <p:nvPicPr>
          <p:cNvPr id="369" name="Google Shape;36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200" y="4320450"/>
            <a:ext cx="2157801" cy="4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Dark" showMasterSp="0">
  <p:cSld name="Title and Content Dark">
    <p:bg>
      <p:bgPr>
        <a:solidFill>
          <a:srgbClr val="09287D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72"/>
          <p:cNvSpPr txBox="1"/>
          <p:nvPr>
            <p:ph idx="1" type="body"/>
          </p:nvPr>
        </p:nvSpPr>
        <p:spPr>
          <a:xfrm>
            <a:off x="374903" y="1152672"/>
            <a:ext cx="83850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2" name="Google Shape;372;p72"/>
          <p:cNvSpPr txBox="1"/>
          <p:nvPr>
            <p:ph type="title"/>
          </p:nvPr>
        </p:nvSpPr>
        <p:spPr>
          <a:xfrm>
            <a:off x="304801" y="304804"/>
            <a:ext cx="83799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373" name="Google Shape;373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4" name="Google Shape;374;p72"/>
          <p:cNvCxnSpPr/>
          <p:nvPr/>
        </p:nvCxnSpPr>
        <p:spPr>
          <a:xfrm>
            <a:off x="0" y="957325"/>
            <a:ext cx="8838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3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 Header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idx="1" type="body"/>
          </p:nvPr>
        </p:nvSpPr>
        <p:spPr>
          <a:xfrm>
            <a:off x="304950" y="2629938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type="title"/>
          </p:nvPr>
        </p:nvSpPr>
        <p:spPr>
          <a:xfrm>
            <a:off x="304800" y="1103553"/>
            <a:ext cx="52614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0" sz="300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5" name="Google Shape;55;p8"/>
          <p:cNvCxnSpPr/>
          <p:nvPr/>
        </p:nvCxnSpPr>
        <p:spPr>
          <a:xfrm>
            <a:off x="304799" y="243867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6" name="Google Shape;56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" showMasterSp="0">
  <p:cSld name="Final Word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74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74"/>
          <p:cNvSpPr txBox="1"/>
          <p:nvPr>
            <p:ph idx="1" type="body"/>
          </p:nvPr>
        </p:nvSpPr>
        <p:spPr>
          <a:xfrm>
            <a:off x="-5" y="139790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0" name="Google Shape;380;p74"/>
          <p:cNvSpPr txBox="1"/>
          <p:nvPr>
            <p:ph idx="2" type="body"/>
          </p:nvPr>
        </p:nvSpPr>
        <p:spPr>
          <a:xfrm>
            <a:off x="281750" y="3470650"/>
            <a:ext cx="3738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​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381" name="Google Shape;381;p74"/>
          <p:cNvCxnSpPr/>
          <p:nvPr/>
        </p:nvCxnSpPr>
        <p:spPr>
          <a:xfrm>
            <a:off x="448603" y="227752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82" name="Google Shape;38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282573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74"/>
          <p:cNvSpPr txBox="1"/>
          <p:nvPr/>
        </p:nvSpPr>
        <p:spPr>
          <a:xfrm>
            <a:off x="6442645" y="3241720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84" name="Google Shape;384;p7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910" y="3673833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7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624" y="3658318"/>
            <a:ext cx="20286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4891" y="3659989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7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8990" y="3655838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" showMasterSp="0">
  <p:cSld name="Final Word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75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75"/>
          <p:cNvSpPr txBox="1"/>
          <p:nvPr>
            <p:ph idx="1" type="body"/>
          </p:nvPr>
        </p:nvSpPr>
        <p:spPr>
          <a:xfrm>
            <a:off x="-5" y="125175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391" name="Google Shape;39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282573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75"/>
          <p:cNvSpPr txBox="1"/>
          <p:nvPr/>
        </p:nvSpPr>
        <p:spPr>
          <a:xfrm>
            <a:off x="6442645" y="3241720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93" name="Google Shape;393;p75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910" y="3673833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75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624" y="3658318"/>
            <a:ext cx="20286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7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4891" y="3659989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7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8990" y="3655838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 1" showMasterSp="0">
  <p:cSld name="Final Word_1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76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621" y="1282561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76"/>
          <p:cNvSpPr txBox="1"/>
          <p:nvPr/>
        </p:nvSpPr>
        <p:spPr>
          <a:xfrm>
            <a:off x="3702445" y="3241707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01" name="Google Shape;401;p76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4710" y="3673821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76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6424" y="3658306"/>
            <a:ext cx="202861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04691" y="3659977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98790" y="3655825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7"/>
          <p:cNvSpPr txBox="1"/>
          <p:nvPr>
            <p:ph idx="1" type="body"/>
          </p:nvPr>
        </p:nvSpPr>
        <p:spPr>
          <a:xfrm>
            <a:off x="298700" y="1169225"/>
            <a:ext cx="8385000" cy="3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07" name="Google Shape;407;p77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 Header">
    <p:bg>
      <p:bgPr>
        <a:solidFill>
          <a:srgbClr val="09287D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8"/>
          <p:cNvSpPr txBox="1"/>
          <p:nvPr>
            <p:ph idx="1" type="body"/>
          </p:nvPr>
        </p:nvSpPr>
        <p:spPr>
          <a:xfrm>
            <a:off x="304950" y="2629938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10" name="Google Shape;410;p78"/>
          <p:cNvSpPr txBox="1"/>
          <p:nvPr>
            <p:ph type="title"/>
          </p:nvPr>
        </p:nvSpPr>
        <p:spPr>
          <a:xfrm>
            <a:off x="304800" y="1103553"/>
            <a:ext cx="52614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0" sz="300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1" name="Google Shape;411;p78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12" name="Google Shape;412;p78"/>
          <p:cNvCxnSpPr/>
          <p:nvPr/>
        </p:nvCxnSpPr>
        <p:spPr>
          <a:xfrm>
            <a:off x="304799" y="243867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13" name="Google Shape;413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dered Section Header" showMasterSp="0">
  <p:cSld name="Section Header_1">
    <p:bg>
      <p:bgPr>
        <a:solidFill>
          <a:srgbClr val="09287D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9"/>
          <p:cNvSpPr txBox="1"/>
          <p:nvPr>
            <p:ph type="title"/>
          </p:nvPr>
        </p:nvSpPr>
        <p:spPr>
          <a:xfrm>
            <a:off x="3592325" y="1945740"/>
            <a:ext cx="52614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i="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" name="Google Shape;416;p79"/>
          <p:cNvSpPr txBox="1"/>
          <p:nvPr>
            <p:ph idx="1" type="body"/>
          </p:nvPr>
        </p:nvSpPr>
        <p:spPr>
          <a:xfrm>
            <a:off x="3592475" y="2798150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17" name="Google Shape;417;p79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18" name="Google Shape;418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79"/>
          <p:cNvSpPr/>
          <p:nvPr/>
        </p:nvSpPr>
        <p:spPr>
          <a:xfrm>
            <a:off x="-24925" y="2052425"/>
            <a:ext cx="3315300" cy="103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 Content ">
  <p:cSld name="2 Column Content 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80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2" name="Google Shape;422;p80"/>
          <p:cNvSpPr txBox="1"/>
          <p:nvPr>
            <p:ph idx="1" type="body"/>
          </p:nvPr>
        </p:nvSpPr>
        <p:spPr>
          <a:xfrm>
            <a:off x="301875" y="1154460"/>
            <a:ext cx="4092600" cy="3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23" name="Google Shape;423;p80"/>
          <p:cNvSpPr txBox="1"/>
          <p:nvPr>
            <p:ph idx="2" type="body"/>
          </p:nvPr>
        </p:nvSpPr>
        <p:spPr>
          <a:xfrm>
            <a:off x="4593473" y="1152550"/>
            <a:ext cx="4096500" cy="3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 Content ">
  <p:cSld name="3 Column Content 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81"/>
          <p:cNvSpPr txBox="1"/>
          <p:nvPr>
            <p:ph idx="1" type="body"/>
          </p:nvPr>
        </p:nvSpPr>
        <p:spPr>
          <a:xfrm>
            <a:off x="301875" y="1156675"/>
            <a:ext cx="2676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26" name="Google Shape;426;p81"/>
          <p:cNvSpPr txBox="1"/>
          <p:nvPr>
            <p:ph idx="2" type="body"/>
          </p:nvPr>
        </p:nvSpPr>
        <p:spPr>
          <a:xfrm>
            <a:off x="3159248" y="1156675"/>
            <a:ext cx="2670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27" name="Google Shape;427;p81"/>
          <p:cNvSpPr txBox="1"/>
          <p:nvPr>
            <p:ph idx="3" type="body"/>
          </p:nvPr>
        </p:nvSpPr>
        <p:spPr>
          <a:xfrm>
            <a:off x="6013575" y="1156675"/>
            <a:ext cx="2673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28" name="Google Shape;428;p81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82"/>
          <p:cNvSpPr txBox="1"/>
          <p:nvPr>
            <p:ph idx="1" type="body"/>
          </p:nvPr>
        </p:nvSpPr>
        <p:spPr>
          <a:xfrm>
            <a:off x="374904" y="1292382"/>
            <a:ext cx="4092600" cy="27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31" name="Google Shape;431;p82"/>
          <p:cNvSpPr txBox="1"/>
          <p:nvPr>
            <p:ph idx="2" type="body"/>
          </p:nvPr>
        </p:nvSpPr>
        <p:spPr>
          <a:xfrm>
            <a:off x="4666488" y="1290796"/>
            <a:ext cx="40965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32" name="Google Shape;432;p82"/>
          <p:cNvSpPr txBox="1"/>
          <p:nvPr>
            <p:ph idx="3" type="body"/>
          </p:nvPr>
        </p:nvSpPr>
        <p:spPr>
          <a:xfrm>
            <a:off x="381000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33" name="Google Shape;433;p82"/>
          <p:cNvSpPr txBox="1"/>
          <p:nvPr>
            <p:ph idx="4" type="body"/>
          </p:nvPr>
        </p:nvSpPr>
        <p:spPr>
          <a:xfrm>
            <a:off x="4668794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34" name="Google Shape;434;p82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with Photo">
  <p:cSld name="Bullet with Photo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83"/>
          <p:cNvSpPr txBox="1"/>
          <p:nvPr>
            <p:ph idx="1" type="body"/>
          </p:nvPr>
        </p:nvSpPr>
        <p:spPr>
          <a:xfrm>
            <a:off x="297825" y="1165835"/>
            <a:ext cx="4812900" cy="31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37" name="Google Shape;437;p83"/>
          <p:cNvSpPr/>
          <p:nvPr>
            <p:ph idx="2" type="pic"/>
          </p:nvPr>
        </p:nvSpPr>
        <p:spPr>
          <a:xfrm>
            <a:off x="5298199" y="1165225"/>
            <a:ext cx="3387600" cy="31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​"/>
              <a:defRPr b="0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1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8" name="Google Shape;438;p83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dered Section Header" showMasterSp="0">
  <p:cSld name="Section Header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2"/>
            <a:ext cx="913656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/>
          <p:nvPr>
            <p:ph type="title"/>
          </p:nvPr>
        </p:nvSpPr>
        <p:spPr>
          <a:xfrm>
            <a:off x="3592325" y="1945740"/>
            <a:ext cx="52614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i="0" cap="none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92475" y="2798150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2pPr>
            <a:lvl3pPr indent="-342900" lvl="2" marL="13716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3pPr>
            <a:lvl4pPr indent="-342900" lvl="3" marL="18288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indent="-228600" lvl="4" marL="22860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rtl="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2" name="Google Shape;6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llout">
  <p:cSld name="Content with Callout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84"/>
          <p:cNvSpPr txBox="1"/>
          <p:nvPr>
            <p:ph idx="1" type="body"/>
          </p:nvPr>
        </p:nvSpPr>
        <p:spPr>
          <a:xfrm>
            <a:off x="297775" y="1157169"/>
            <a:ext cx="50004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41" name="Google Shape;441;p84"/>
          <p:cNvSpPr txBox="1"/>
          <p:nvPr>
            <p:ph idx="2" type="body"/>
          </p:nvPr>
        </p:nvSpPr>
        <p:spPr>
          <a:xfrm>
            <a:off x="5828375" y="1152525"/>
            <a:ext cx="28575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>
                <a:solidFill>
                  <a:schemeClr val="accen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/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/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1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42" name="Google Shape;442;p84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showMasterSp="0">
  <p:cSld name="Agenda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86"/>
          <p:cNvSpPr txBox="1"/>
          <p:nvPr>
            <p:ph idx="1" type="body"/>
          </p:nvPr>
        </p:nvSpPr>
        <p:spPr>
          <a:xfrm>
            <a:off x="2927372" y="627515"/>
            <a:ext cx="5518200" cy="36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3810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400"/>
              <a:buAutoNum type="arabicPeriod"/>
              <a:defRPr i="0" sz="2400"/>
            </a:lvl1pPr>
            <a:lvl2pPr indent="-228600" lvl="1" marL="914400" marR="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Clr>
                <a:srgbClr val="FBC37B"/>
              </a:buClr>
              <a:buSzPts val="2400"/>
              <a:buNone/>
              <a:defRPr sz="2400">
                <a:solidFill>
                  <a:srgbClr val="FBC37B"/>
                </a:solidFill>
              </a:defRPr>
            </a:lvl2pPr>
            <a:lvl3pPr indent="-381000" lvl="2" marL="137160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42900" lvl="3" marL="18288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/>
        </p:txBody>
      </p:sp>
      <p:cxnSp>
        <p:nvCxnSpPr>
          <p:cNvPr id="447" name="Google Shape;447;p86"/>
          <p:cNvCxnSpPr/>
          <p:nvPr/>
        </p:nvCxnSpPr>
        <p:spPr>
          <a:xfrm>
            <a:off x="2362339" y="641350"/>
            <a:ext cx="0" cy="3617400"/>
          </a:xfrm>
          <a:prstGeom prst="straightConnector1">
            <a:avLst/>
          </a:prstGeom>
          <a:noFill/>
          <a:ln cap="rnd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448" name="Google Shape;448;p86"/>
          <p:cNvGrpSpPr/>
          <p:nvPr/>
        </p:nvGrpSpPr>
        <p:grpSpPr>
          <a:xfrm>
            <a:off x="2161780" y="2249522"/>
            <a:ext cx="415500" cy="415500"/>
            <a:chOff x="5433221" y="2429865"/>
            <a:chExt cx="415500" cy="415500"/>
          </a:xfrm>
        </p:grpSpPr>
        <p:sp>
          <p:nvSpPr>
            <p:cNvPr id="449" name="Google Shape;449;p86"/>
            <p:cNvSpPr/>
            <p:nvPr/>
          </p:nvSpPr>
          <p:spPr>
            <a:xfrm>
              <a:off x="5433221" y="2429865"/>
              <a:ext cx="415500" cy="415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86"/>
            <p:cNvSpPr/>
            <p:nvPr/>
          </p:nvSpPr>
          <p:spPr>
            <a:xfrm>
              <a:off x="5474670" y="2471314"/>
              <a:ext cx="332400" cy="332400"/>
            </a:xfrm>
            <a:prstGeom prst="ellipse">
              <a:avLst/>
            </a:prstGeom>
            <a:solidFill>
              <a:srgbClr val="09287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86"/>
            <p:cNvSpPr/>
            <p:nvPr/>
          </p:nvSpPr>
          <p:spPr>
            <a:xfrm rot="-8100000">
              <a:off x="5533126" y="2551552"/>
              <a:ext cx="171827" cy="171827"/>
            </a:xfrm>
            <a:prstGeom prst="corner">
              <a:avLst>
                <a:gd fmla="val 33114" name="adj1"/>
                <a:gd fmla="val 33114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2" name="Google Shape;452;p86"/>
          <p:cNvSpPr/>
          <p:nvPr/>
        </p:nvSpPr>
        <p:spPr>
          <a:xfrm>
            <a:off x="326474" y="2164575"/>
            <a:ext cx="177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rPr>
              <a:t>Agenda</a:t>
            </a:r>
            <a:endParaRPr b="1" i="0" sz="3000" cap="none">
              <a:solidFill>
                <a:srgbClr val="09287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3" name="Google Shape;453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showMasterSp="0">
  <p:cSld name="Quote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5" name="Google Shape;455;p87"/>
          <p:cNvCxnSpPr/>
          <p:nvPr/>
        </p:nvCxnSpPr>
        <p:spPr>
          <a:xfrm rot="10800000">
            <a:off x="755850" y="933225"/>
            <a:ext cx="3438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6" name="Google Shape;456;p87"/>
          <p:cNvCxnSpPr/>
          <p:nvPr/>
        </p:nvCxnSpPr>
        <p:spPr>
          <a:xfrm rot="10800000">
            <a:off x="4948663" y="925181"/>
            <a:ext cx="34248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7" name="Google Shape;457;p87"/>
          <p:cNvSpPr txBox="1"/>
          <p:nvPr>
            <p:ph idx="1" type="body"/>
          </p:nvPr>
        </p:nvSpPr>
        <p:spPr>
          <a:xfrm>
            <a:off x="755525" y="1336100"/>
            <a:ext cx="7617900" cy="20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1pPr>
            <a:lvl2pPr indent="-342900" lvl="1" marL="9144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458" name="Google Shape;458;p87"/>
          <p:cNvCxnSpPr/>
          <p:nvPr/>
        </p:nvCxnSpPr>
        <p:spPr>
          <a:xfrm rot="10800000">
            <a:off x="1829742" y="3523657"/>
            <a:ext cx="5484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9" name="Google Shape;459;p87"/>
          <p:cNvSpPr txBox="1"/>
          <p:nvPr>
            <p:ph idx="2" type="body"/>
          </p:nvPr>
        </p:nvSpPr>
        <p:spPr>
          <a:xfrm>
            <a:off x="1829658" y="3607954"/>
            <a:ext cx="548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​"/>
              <a:defRPr b="1"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ctr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 b="0" sz="14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60" name="Google Shape;460;p87"/>
          <p:cNvSpPr/>
          <p:nvPr/>
        </p:nvSpPr>
        <p:spPr>
          <a:xfrm>
            <a:off x="4278163" y="630881"/>
            <a:ext cx="588600" cy="588600"/>
          </a:xfrm>
          <a:prstGeom prst="ellipse">
            <a:avLst/>
          </a:prstGeom>
          <a:solidFill>
            <a:srgbClr val="09287D"/>
          </a:solidFill>
          <a:ln cap="flat" cmpd="sng" w="3810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928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1" name="Google Shape;461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87"/>
          <p:cNvSpPr/>
          <p:nvPr/>
        </p:nvSpPr>
        <p:spPr>
          <a:xfrm>
            <a:off x="4291359" y="630871"/>
            <a:ext cx="5613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b="1" sz="6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MASTER LAYOUT">
  <p:cSld name="FINAL MASTER LAYOUT">
    <p:bg>
      <p:bgPr>
        <a:solidFill>
          <a:schemeClr val="dk1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8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25875"/>
              </a:gs>
              <a:gs pos="99000">
                <a:schemeClr val="accent6"/>
              </a:gs>
              <a:gs pos="100000">
                <a:schemeClr val="accent6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88"/>
          <p:cNvSpPr txBox="1"/>
          <p:nvPr/>
        </p:nvSpPr>
        <p:spPr>
          <a:xfrm>
            <a:off x="911225" y="1186756"/>
            <a:ext cx="7318500" cy="2769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Delete Rogue Slide Masters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that appear after this slide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Do Not use this slide for Layouts</a:t>
            </a:r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 thruBlk="1"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1_Title Slide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90"/>
          <p:cNvSpPr txBox="1"/>
          <p:nvPr>
            <p:ph type="ctrTitle"/>
          </p:nvPr>
        </p:nvSpPr>
        <p:spPr>
          <a:xfrm>
            <a:off x="685800" y="2025198"/>
            <a:ext cx="77724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3375" u="none" cap="none" strike="noStrike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69" name="Google Shape;469;p90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0" sz="1350" u="none" cap="none" strike="noStrike">
                <a:solidFill>
                  <a:schemeClr val="dk1"/>
                </a:solidFill>
              </a:defRPr>
            </a:lvl1pPr>
            <a:lvl2pPr lvl="1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125" u="none" cap="none" strike="noStrike">
                <a:solidFill>
                  <a:schemeClr val="dk1"/>
                </a:solidFill>
              </a:defRPr>
            </a:lvl2pPr>
            <a:lvl3pPr lvl="2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013" u="none" cap="none" strike="noStrike">
                <a:solidFill>
                  <a:schemeClr val="dk1"/>
                </a:solidFill>
              </a:defRPr>
            </a:lvl3pPr>
            <a:lvl4pPr lvl="3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4pPr>
            <a:lvl5pPr lvl="4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5pPr>
            <a:lvl6pPr lvl="5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900" u="none" cap="none" strike="noStrike">
                <a:solidFill>
                  <a:schemeClr val="dk1"/>
                </a:solidFill>
              </a:defRPr>
            </a:lvl6pPr>
            <a:lvl7pPr lvl="6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7pPr>
            <a:lvl8pPr lvl="7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8pPr>
            <a:lvl9pPr lvl="8" marR="0" algn="ctr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transition spd="med">
    <p:fade thruBlk="1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with Light Banner">
  <p:cSld name="Dark with Light Banner">
    <p:bg>
      <p:bgPr>
        <a:solidFill>
          <a:srgbClr val="FFFFFF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91"/>
          <p:cNvSpPr txBox="1"/>
          <p:nvPr>
            <p:ph type="title"/>
          </p:nvPr>
        </p:nvSpPr>
        <p:spPr>
          <a:xfrm>
            <a:off x="304800" y="304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>
  <p:cSld name="Title Slide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700" scaled="0"/>
        </a:gra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93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25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93"/>
          <p:cNvSpPr txBox="1"/>
          <p:nvPr>
            <p:ph idx="1" type="body"/>
          </p:nvPr>
        </p:nvSpPr>
        <p:spPr>
          <a:xfrm>
            <a:off x="516095" y="2187863"/>
            <a:ext cx="39711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b="0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2pPr>
            <a:lvl3pPr indent="-2286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indent="-2286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None/>
              <a:defRPr>
                <a:solidFill>
                  <a:schemeClr val="lt2"/>
                </a:solidFill>
              </a:defRPr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82" name="Google Shape;482;p93"/>
          <p:cNvSpPr txBox="1"/>
          <p:nvPr>
            <p:ph type="title"/>
          </p:nvPr>
        </p:nvSpPr>
        <p:spPr>
          <a:xfrm>
            <a:off x="827699" y="898516"/>
            <a:ext cx="35523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pic>
        <p:nvPicPr>
          <p:cNvPr id="483" name="Google Shape;4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200" y="4320450"/>
            <a:ext cx="2157801" cy="4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Dark" showMasterSp="0">
  <p:cSld name="Title and Content Dark">
    <p:bg>
      <p:bgPr>
        <a:solidFill>
          <a:srgbClr val="09287D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94"/>
          <p:cNvSpPr txBox="1"/>
          <p:nvPr>
            <p:ph idx="1" type="body"/>
          </p:nvPr>
        </p:nvSpPr>
        <p:spPr>
          <a:xfrm>
            <a:off x="374903" y="1152672"/>
            <a:ext cx="83850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86" name="Google Shape;486;p94"/>
          <p:cNvSpPr txBox="1"/>
          <p:nvPr>
            <p:ph type="title"/>
          </p:nvPr>
        </p:nvSpPr>
        <p:spPr>
          <a:xfrm>
            <a:off x="304801" y="304804"/>
            <a:ext cx="83799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487" name="Google Shape;487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8" name="Google Shape;488;p94"/>
          <p:cNvCxnSpPr/>
          <p:nvPr/>
        </p:nvCxnSpPr>
        <p:spPr>
          <a:xfrm>
            <a:off x="0" y="957325"/>
            <a:ext cx="8838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 Content ">
  <p:cSld name="2 Column Content 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" type="body"/>
          </p:nvPr>
        </p:nvSpPr>
        <p:spPr>
          <a:xfrm>
            <a:off x="301875" y="1154460"/>
            <a:ext cx="4092600" cy="3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2" type="body"/>
          </p:nvPr>
        </p:nvSpPr>
        <p:spPr>
          <a:xfrm>
            <a:off x="4593473" y="1152550"/>
            <a:ext cx="4096500" cy="3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95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" showMasterSp="0">
  <p:cSld name="Final Word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96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96"/>
          <p:cNvSpPr txBox="1"/>
          <p:nvPr>
            <p:ph idx="1" type="body"/>
          </p:nvPr>
        </p:nvSpPr>
        <p:spPr>
          <a:xfrm>
            <a:off x="-5" y="139790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94" name="Google Shape;494;p96"/>
          <p:cNvSpPr txBox="1"/>
          <p:nvPr>
            <p:ph idx="2" type="body"/>
          </p:nvPr>
        </p:nvSpPr>
        <p:spPr>
          <a:xfrm>
            <a:off x="281750" y="3470650"/>
            <a:ext cx="3738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​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495" name="Google Shape;495;p96"/>
          <p:cNvCxnSpPr/>
          <p:nvPr/>
        </p:nvCxnSpPr>
        <p:spPr>
          <a:xfrm>
            <a:off x="448603" y="227752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96" name="Google Shape;49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282573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96"/>
          <p:cNvSpPr txBox="1"/>
          <p:nvPr/>
        </p:nvSpPr>
        <p:spPr>
          <a:xfrm>
            <a:off x="6442645" y="3241720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98" name="Google Shape;498;p96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910" y="3673833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96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624" y="3658318"/>
            <a:ext cx="20286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4891" y="3659989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9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8990" y="3655838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" showMasterSp="0">
  <p:cSld name="Final Word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97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97"/>
          <p:cNvSpPr txBox="1"/>
          <p:nvPr>
            <p:ph idx="1" type="body"/>
          </p:nvPr>
        </p:nvSpPr>
        <p:spPr>
          <a:xfrm>
            <a:off x="-5" y="125175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505" name="Google Shape;50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282573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97"/>
          <p:cNvSpPr txBox="1"/>
          <p:nvPr/>
        </p:nvSpPr>
        <p:spPr>
          <a:xfrm>
            <a:off x="6442645" y="3241720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07" name="Google Shape;507;p97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910" y="3673833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97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624" y="3658318"/>
            <a:ext cx="20286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9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4891" y="3659989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9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8990" y="3655838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 1" showMasterSp="0">
  <p:cSld name="Final Word_1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98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621" y="1282561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98"/>
          <p:cNvSpPr txBox="1"/>
          <p:nvPr/>
        </p:nvSpPr>
        <p:spPr>
          <a:xfrm>
            <a:off x="3702445" y="3241707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5" name="Google Shape;515;p98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4710" y="3673821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98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6424" y="3658306"/>
            <a:ext cx="202861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9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04691" y="3659977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9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98790" y="3655825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99"/>
          <p:cNvSpPr txBox="1"/>
          <p:nvPr>
            <p:ph idx="1" type="body"/>
          </p:nvPr>
        </p:nvSpPr>
        <p:spPr>
          <a:xfrm>
            <a:off x="298700" y="1169225"/>
            <a:ext cx="8385000" cy="3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21" name="Google Shape;521;p99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 Header">
    <p:bg>
      <p:bgPr>
        <a:solidFill>
          <a:srgbClr val="09287D"/>
        </a:solid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100"/>
          <p:cNvSpPr txBox="1"/>
          <p:nvPr>
            <p:ph idx="1" type="body"/>
          </p:nvPr>
        </p:nvSpPr>
        <p:spPr>
          <a:xfrm>
            <a:off x="304950" y="2629938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24" name="Google Shape;524;p100"/>
          <p:cNvSpPr txBox="1"/>
          <p:nvPr>
            <p:ph type="title"/>
          </p:nvPr>
        </p:nvSpPr>
        <p:spPr>
          <a:xfrm>
            <a:off x="304800" y="1103553"/>
            <a:ext cx="52614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0" sz="300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5" name="Google Shape;525;p100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26" name="Google Shape;526;p100"/>
          <p:cNvCxnSpPr/>
          <p:nvPr/>
        </p:nvCxnSpPr>
        <p:spPr>
          <a:xfrm>
            <a:off x="304799" y="243867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27" name="Google Shape;527;p1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dered Section Header" showMasterSp="0">
  <p:cSld name="Section Header_1">
    <p:bg>
      <p:bgPr>
        <a:solidFill>
          <a:srgbClr val="09287D"/>
        </a:solid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01"/>
          <p:cNvSpPr txBox="1"/>
          <p:nvPr>
            <p:ph type="title"/>
          </p:nvPr>
        </p:nvSpPr>
        <p:spPr>
          <a:xfrm>
            <a:off x="3592325" y="1945740"/>
            <a:ext cx="52614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i="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101"/>
          <p:cNvSpPr txBox="1"/>
          <p:nvPr>
            <p:ph idx="1" type="body"/>
          </p:nvPr>
        </p:nvSpPr>
        <p:spPr>
          <a:xfrm>
            <a:off x="3592475" y="2798150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31" name="Google Shape;531;p101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32" name="Google Shape;532;p1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101"/>
          <p:cNvSpPr/>
          <p:nvPr/>
        </p:nvSpPr>
        <p:spPr>
          <a:xfrm>
            <a:off x="-24925" y="2052425"/>
            <a:ext cx="3315300" cy="103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 Content ">
  <p:cSld name="2 Column Content 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102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102"/>
          <p:cNvSpPr txBox="1"/>
          <p:nvPr>
            <p:ph idx="1" type="body"/>
          </p:nvPr>
        </p:nvSpPr>
        <p:spPr>
          <a:xfrm>
            <a:off x="301875" y="1154460"/>
            <a:ext cx="4092600" cy="3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37" name="Google Shape;537;p102"/>
          <p:cNvSpPr txBox="1"/>
          <p:nvPr>
            <p:ph idx="2" type="body"/>
          </p:nvPr>
        </p:nvSpPr>
        <p:spPr>
          <a:xfrm>
            <a:off x="4593473" y="1152550"/>
            <a:ext cx="4096500" cy="3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 Content ">
  <p:cSld name="3 Column Content 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03"/>
          <p:cNvSpPr txBox="1"/>
          <p:nvPr>
            <p:ph idx="1" type="body"/>
          </p:nvPr>
        </p:nvSpPr>
        <p:spPr>
          <a:xfrm>
            <a:off x="301875" y="1156675"/>
            <a:ext cx="2676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40" name="Google Shape;540;p103"/>
          <p:cNvSpPr txBox="1"/>
          <p:nvPr>
            <p:ph idx="2" type="body"/>
          </p:nvPr>
        </p:nvSpPr>
        <p:spPr>
          <a:xfrm>
            <a:off x="3159248" y="1156675"/>
            <a:ext cx="2670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41" name="Google Shape;541;p103"/>
          <p:cNvSpPr txBox="1"/>
          <p:nvPr>
            <p:ph idx="3" type="body"/>
          </p:nvPr>
        </p:nvSpPr>
        <p:spPr>
          <a:xfrm>
            <a:off x="6013575" y="1156675"/>
            <a:ext cx="2673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42" name="Google Shape;542;p103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104"/>
          <p:cNvSpPr txBox="1"/>
          <p:nvPr>
            <p:ph idx="1" type="body"/>
          </p:nvPr>
        </p:nvSpPr>
        <p:spPr>
          <a:xfrm>
            <a:off x="374904" y="1292382"/>
            <a:ext cx="4092600" cy="27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45" name="Google Shape;545;p104"/>
          <p:cNvSpPr txBox="1"/>
          <p:nvPr>
            <p:ph idx="2" type="body"/>
          </p:nvPr>
        </p:nvSpPr>
        <p:spPr>
          <a:xfrm>
            <a:off x="4666488" y="1290796"/>
            <a:ext cx="40965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46" name="Google Shape;546;p104"/>
          <p:cNvSpPr txBox="1"/>
          <p:nvPr>
            <p:ph idx="3" type="body"/>
          </p:nvPr>
        </p:nvSpPr>
        <p:spPr>
          <a:xfrm>
            <a:off x="381000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47" name="Google Shape;547;p104"/>
          <p:cNvSpPr txBox="1"/>
          <p:nvPr>
            <p:ph idx="4" type="body"/>
          </p:nvPr>
        </p:nvSpPr>
        <p:spPr>
          <a:xfrm>
            <a:off x="4668794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48" name="Google Shape;548;p104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4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44.xml"/><Relationship Id="rId23" Type="http://schemas.openxmlformats.org/officeDocument/2006/relationships/theme" Target="../theme/theme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65.xml"/><Relationship Id="rId23" Type="http://schemas.openxmlformats.org/officeDocument/2006/relationships/theme" Target="../theme/theme7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2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86.xml"/><Relationship Id="rId23" Type="http://schemas.openxmlformats.org/officeDocument/2006/relationships/theme" Target="../theme/theme8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2.xml"/><Relationship Id="rId8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3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6.xml"/><Relationship Id="rId22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107.xml"/><Relationship Id="rId23" Type="http://schemas.openxmlformats.org/officeDocument/2006/relationships/theme" Target="../theme/theme4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9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Relationship Id="rId5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3.xml"/><Relationship Id="rId8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6.xml"/><Relationship Id="rId13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98.xml"/><Relationship Id="rId15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0.xml"/><Relationship Id="rId17" Type="http://schemas.openxmlformats.org/officeDocument/2006/relationships/slideLayout" Target="../slideLayouts/slideLayout103.xml"/><Relationship Id="rId16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105.xml"/><Relationship Id="rId18" Type="http://schemas.openxmlformats.org/officeDocument/2006/relationships/slideLayout" Target="../slideLayouts/slideLayout104.xml"/></Relationships>
</file>

<file path=ppt/slideMasters/_rels/slideMaster6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27.xml"/><Relationship Id="rId22" Type="http://schemas.openxmlformats.org/officeDocument/2006/relationships/slideLayout" Target="../slideLayouts/slideLayout129.xml"/><Relationship Id="rId21" Type="http://schemas.openxmlformats.org/officeDocument/2006/relationships/slideLayout" Target="../slideLayouts/slideLayout128.xml"/><Relationship Id="rId23" Type="http://schemas.openxmlformats.org/officeDocument/2006/relationships/theme" Target="../theme/theme5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117.xml"/><Relationship Id="rId13" Type="http://schemas.openxmlformats.org/officeDocument/2006/relationships/slideLayout" Target="../slideLayouts/slideLayout120.xml"/><Relationship Id="rId12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22.xml"/><Relationship Id="rId14" Type="http://schemas.openxmlformats.org/officeDocument/2006/relationships/slideLayout" Target="../slideLayouts/slideLayout121.xml"/><Relationship Id="rId17" Type="http://schemas.openxmlformats.org/officeDocument/2006/relationships/slideLayout" Target="../slideLayouts/slideLayout124.xml"/><Relationship Id="rId16" Type="http://schemas.openxmlformats.org/officeDocument/2006/relationships/slideLayout" Target="../slideLayouts/slideLayout123.xml"/><Relationship Id="rId19" Type="http://schemas.openxmlformats.org/officeDocument/2006/relationships/slideLayout" Target="../slideLayouts/slideLayout126.xml"/><Relationship Id="rId18" Type="http://schemas.openxmlformats.org/officeDocument/2006/relationships/slideLayout" Target="../slideLayouts/slideLayout125.xml"/></Relationships>
</file>

<file path=ppt/slideMasters/_rels/slideMaster7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48.xml"/><Relationship Id="rId22" Type="http://schemas.openxmlformats.org/officeDocument/2006/relationships/slideLayout" Target="../slideLayouts/slideLayout150.xml"/><Relationship Id="rId21" Type="http://schemas.openxmlformats.org/officeDocument/2006/relationships/slideLayout" Target="../slideLayouts/slideLayout149.xml"/><Relationship Id="rId23" Type="http://schemas.openxmlformats.org/officeDocument/2006/relationships/theme" Target="../theme/theme6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32.xml"/><Relationship Id="rId9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35.xml"/><Relationship Id="rId8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0.xml"/><Relationship Id="rId15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5.xml"/><Relationship Id="rId16" Type="http://schemas.openxmlformats.org/officeDocument/2006/relationships/slideLayout" Target="../slideLayouts/slideLayout144.xml"/><Relationship Id="rId19" Type="http://schemas.openxmlformats.org/officeDocument/2006/relationships/slideLayout" Target="../slideLayouts/slideLayout147.xml"/><Relationship Id="rId18" Type="http://schemas.openxmlformats.org/officeDocument/2006/relationships/slideLayout" Target="../slideLayouts/slideLayout146.xml"/></Relationships>
</file>

<file path=ppt/slideMasters/_rels/slideMaster8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69.xml"/><Relationship Id="rId22" Type="http://schemas.openxmlformats.org/officeDocument/2006/relationships/slideLayout" Target="../slideLayouts/slideLayout171.xml"/><Relationship Id="rId21" Type="http://schemas.openxmlformats.org/officeDocument/2006/relationships/slideLayout" Target="../slideLayouts/slideLayout170.xml"/><Relationship Id="rId23" Type="http://schemas.openxmlformats.org/officeDocument/2006/relationships/theme" Target="../theme/theme9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53.xml"/><Relationship Id="rId9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5.xml"/><Relationship Id="rId7" Type="http://schemas.openxmlformats.org/officeDocument/2006/relationships/slideLayout" Target="../slideLayouts/slideLayout156.xml"/><Relationship Id="rId8" Type="http://schemas.openxmlformats.org/officeDocument/2006/relationships/slideLayout" Target="../slideLayouts/slideLayout157.xml"/><Relationship Id="rId11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59.xml"/><Relationship Id="rId13" Type="http://schemas.openxmlformats.org/officeDocument/2006/relationships/slideLayout" Target="../slideLayouts/slideLayout162.xml"/><Relationship Id="rId12" Type="http://schemas.openxmlformats.org/officeDocument/2006/relationships/slideLayout" Target="../slideLayouts/slideLayout161.xml"/><Relationship Id="rId15" Type="http://schemas.openxmlformats.org/officeDocument/2006/relationships/slideLayout" Target="../slideLayouts/slideLayout164.xml"/><Relationship Id="rId14" Type="http://schemas.openxmlformats.org/officeDocument/2006/relationships/slideLayout" Target="../slideLayouts/slideLayout163.xml"/><Relationship Id="rId17" Type="http://schemas.openxmlformats.org/officeDocument/2006/relationships/slideLayout" Target="../slideLayouts/slideLayout166.xml"/><Relationship Id="rId16" Type="http://schemas.openxmlformats.org/officeDocument/2006/relationships/slideLayout" Target="../slideLayouts/slideLayout165.xml"/><Relationship Id="rId19" Type="http://schemas.openxmlformats.org/officeDocument/2006/relationships/slideLayout" Target="../slideLayouts/slideLayout168.xml"/><Relationship Id="rId18" Type="http://schemas.openxmlformats.org/officeDocument/2006/relationships/slideLayout" Target="../slideLayouts/slideLayout1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idx="1" type="body"/>
          </p:nvPr>
        </p:nvSpPr>
        <p:spPr>
          <a:xfrm>
            <a:off x="380100" y="1156025"/>
            <a:ext cx="8383800" cy="3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000"/>
              <a:buFont typeface="Poppins"/>
              <a:buChar char="​"/>
              <a:defRPr i="0" sz="2000" u="none" cap="none" strike="noStrike">
                <a:latin typeface="Poppins"/>
                <a:ea typeface="Poppins"/>
                <a:cs typeface="Poppins"/>
                <a:sym typeface="Poppins"/>
              </a:defRPr>
            </a:lvl1pPr>
            <a:lvl2pPr indent="-3302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Poppins"/>
              <a:buChar char="•"/>
              <a:defRPr i="0" sz="1600" u="none" cap="none" strike="noStrike"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Char char="•"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Poppins"/>
              <a:buChar char="•"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4pPr>
            <a:lvl5pPr indent="-228600" lvl="4" marL="22860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Poppins"/>
              <a:buNone/>
              <a:defRPr i="0" sz="20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28600" lvl="5" marL="27432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ppins"/>
              <a:buNone/>
              <a:defRPr b="1" i="0" sz="24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28600" lvl="6" marL="3200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Poppins"/>
              <a:buNone/>
              <a:defRPr i="0" sz="1800" u="none" cap="none" strike="noStrike">
                <a:latin typeface="Poppins"/>
                <a:ea typeface="Poppins"/>
                <a:cs typeface="Poppins"/>
                <a:sym typeface="Poppins"/>
              </a:defRPr>
            </a:lvl7pPr>
            <a:lvl8pPr indent="-228600" lvl="7" marL="36576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None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8pPr>
            <a:lvl9pPr indent="-228600" lvl="8" marL="4114800" marR="0" rtl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200"/>
              <a:buFont typeface="Poppins"/>
              <a:buNone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rtl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9287D"/>
              </a:buClr>
              <a:buSzPts val="1400"/>
              <a:buFont typeface="Poppins"/>
              <a:buNone/>
              <a:defRPr b="1" i="0" sz="24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/>
          <p:nvPr/>
        </p:nvSpPr>
        <p:spPr>
          <a:xfrm>
            <a:off x="628269" y="4643885"/>
            <a:ext cx="1878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© 20</a:t>
            </a:r>
            <a:r>
              <a:rPr lang="en" sz="6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24</a:t>
            </a: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 Tigera, Inc. Proprietary and Confidential</a:t>
            </a:r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301886" y="4622995"/>
            <a:ext cx="3264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800" u="none" cap="none" strike="noStrike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" name="Google Shape;11;p1"/>
          <p:cNvCxnSpPr/>
          <p:nvPr/>
        </p:nvCxnSpPr>
        <p:spPr>
          <a:xfrm>
            <a:off x="0" y="806018"/>
            <a:ext cx="88380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0">
          <p15:clr>
            <a:srgbClr val="F26B43"/>
          </p15:clr>
        </p15:guide>
        <p15:guide id="2" pos="240">
          <p15:clr>
            <a:srgbClr val="F26B43"/>
          </p15:clr>
        </p15:guide>
        <p15:guide id="3" pos="2880">
          <p15:clr>
            <a:srgbClr val="547EBF"/>
          </p15:clr>
        </p15:guide>
        <p15:guide id="4" orient="horz" pos="80">
          <p15:clr>
            <a:srgbClr val="F26B43"/>
          </p15:clr>
        </p15:guide>
        <p15:guide id="5" orient="horz" pos="444">
          <p15:clr>
            <a:srgbClr val="A4A3A4"/>
          </p15:clr>
        </p15:guide>
        <p15:guide id="6" orient="horz" pos="566">
          <p15:clr>
            <a:srgbClr val="A4A3A4"/>
          </p15:clr>
        </p15:guide>
        <p15:guide id="7" orient="horz" pos="2836">
          <p15:clr>
            <a:srgbClr val="A4A3A4"/>
          </p15:clr>
        </p15:guide>
        <p15:guide id="8" orient="horz" pos="2988">
          <p15:clr>
            <a:srgbClr val="A4A3A4"/>
          </p15:clr>
        </p15:guide>
        <p15:guide id="9" orient="horz" pos="3160">
          <p15:clr>
            <a:srgbClr val="F26B43"/>
          </p15:clr>
        </p15:guide>
        <p15:guide id="10" orient="horz" pos="1623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6"/>
          <p:cNvSpPr txBox="1"/>
          <p:nvPr>
            <p:ph idx="1" type="body"/>
          </p:nvPr>
        </p:nvSpPr>
        <p:spPr>
          <a:xfrm>
            <a:off x="380100" y="1156025"/>
            <a:ext cx="8383800" cy="3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000"/>
              <a:buFont typeface="Poppins"/>
              <a:buChar char="​"/>
              <a:defRPr i="0" sz="2000" u="none" cap="none" strike="noStrike">
                <a:latin typeface="Poppins"/>
                <a:ea typeface="Poppins"/>
                <a:cs typeface="Poppins"/>
                <a:sym typeface="Poppins"/>
              </a:defRPr>
            </a:lvl1pPr>
            <a:lvl2pPr indent="-330200" lvl="1" marL="9144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Poppins"/>
              <a:buChar char="•"/>
              <a:defRPr i="0" sz="1600" u="none" cap="none" strike="noStrike"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Char char="•"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Poppins"/>
              <a:buChar char="•"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4pPr>
            <a:lvl5pPr indent="-228600" lvl="4" marL="22860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Poppins"/>
              <a:buNone/>
              <a:defRPr i="0" sz="20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28600" lvl="5" marL="27432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ppins"/>
              <a:buNone/>
              <a:defRPr b="1" i="0" sz="24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28600" lvl="6" marL="32004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Poppins"/>
              <a:buNone/>
              <a:defRPr i="0" sz="1800" u="none" cap="none" strike="noStrike">
                <a:latin typeface="Poppins"/>
                <a:ea typeface="Poppins"/>
                <a:cs typeface="Poppins"/>
                <a:sym typeface="Poppins"/>
              </a:defRPr>
            </a:lvl7pPr>
            <a:lvl8pPr indent="-228600" lvl="7" marL="36576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None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8pPr>
            <a:lvl9pPr indent="-228600" lvl="8" marL="4114800" marR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200"/>
              <a:buFont typeface="Poppins"/>
              <a:buNone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3" name="Google Shape;133;p26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9287D"/>
              </a:buClr>
              <a:buSzPts val="1400"/>
              <a:buFont typeface="Poppins"/>
              <a:buNone/>
              <a:defRPr b="1" i="0" sz="24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26"/>
          <p:cNvSpPr/>
          <p:nvPr/>
        </p:nvSpPr>
        <p:spPr>
          <a:xfrm>
            <a:off x="628269" y="4643885"/>
            <a:ext cx="1878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© 20</a:t>
            </a:r>
            <a:r>
              <a:rPr lang="en" sz="6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 Tigera, Inc. Proprietary and Confidential</a:t>
            </a:r>
            <a:endParaRPr/>
          </a:p>
        </p:txBody>
      </p:sp>
      <p:sp>
        <p:nvSpPr>
          <p:cNvPr id="135" name="Google Shape;135;p26"/>
          <p:cNvSpPr txBox="1"/>
          <p:nvPr/>
        </p:nvSpPr>
        <p:spPr>
          <a:xfrm>
            <a:off x="301886" y="4622995"/>
            <a:ext cx="3264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800" u="none" cap="none" strike="noStrike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6" name="Google Shape;136;p26"/>
          <p:cNvCxnSpPr/>
          <p:nvPr/>
        </p:nvCxnSpPr>
        <p:spPr>
          <a:xfrm>
            <a:off x="0" y="806018"/>
            <a:ext cx="88380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  <p:sldLayoutId id="2147483692" r:id="rId22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0">
          <p15:clr>
            <a:srgbClr val="F26B43"/>
          </p15:clr>
        </p15:guide>
        <p15:guide id="2" pos="240">
          <p15:clr>
            <a:srgbClr val="F26B43"/>
          </p15:clr>
        </p15:guide>
        <p15:guide id="3" pos="2880">
          <p15:clr>
            <a:srgbClr val="547EBF"/>
          </p15:clr>
        </p15:guide>
        <p15:guide id="4" orient="horz" pos="80">
          <p15:clr>
            <a:srgbClr val="F26B43"/>
          </p15:clr>
        </p15:guide>
        <p15:guide id="5" orient="horz" pos="444">
          <p15:clr>
            <a:srgbClr val="A4A3A4"/>
          </p15:clr>
        </p15:guide>
        <p15:guide id="6" orient="horz" pos="566">
          <p15:clr>
            <a:srgbClr val="A4A3A4"/>
          </p15:clr>
        </p15:guide>
        <p15:guide id="7" orient="horz" pos="2836">
          <p15:clr>
            <a:srgbClr val="A4A3A4"/>
          </p15:clr>
        </p15:guide>
        <p15:guide id="8" orient="horz" pos="2988">
          <p15:clr>
            <a:srgbClr val="A4A3A4"/>
          </p15:clr>
        </p15:guide>
        <p15:guide id="9" orient="horz" pos="3160">
          <p15:clr>
            <a:srgbClr val="F26B43"/>
          </p15:clr>
        </p15:guide>
        <p15:guide id="10" orient="horz" pos="1623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8"/>
          <p:cNvSpPr txBox="1"/>
          <p:nvPr>
            <p:ph idx="1" type="body"/>
          </p:nvPr>
        </p:nvSpPr>
        <p:spPr>
          <a:xfrm>
            <a:off x="380100" y="1156025"/>
            <a:ext cx="8383800" cy="3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000"/>
              <a:buFont typeface="Poppins"/>
              <a:buChar char="​"/>
              <a:defRPr i="0" sz="2000" u="none" cap="none" strike="noStrike">
                <a:latin typeface="Poppins"/>
                <a:ea typeface="Poppins"/>
                <a:cs typeface="Poppins"/>
                <a:sym typeface="Poppins"/>
              </a:defRPr>
            </a:lvl1pPr>
            <a:lvl2pPr indent="-330200" lvl="1" marL="9144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Poppins"/>
              <a:buChar char="•"/>
              <a:defRPr i="0" sz="1600" u="none" cap="none" strike="noStrike"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Char char="•"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Poppins"/>
              <a:buChar char="•"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4pPr>
            <a:lvl5pPr indent="-228600" lvl="4" marL="22860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Poppins"/>
              <a:buNone/>
              <a:defRPr i="0" sz="20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28600" lvl="5" marL="27432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ppins"/>
              <a:buNone/>
              <a:defRPr b="1" i="0" sz="24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28600" lvl="6" marL="32004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Poppins"/>
              <a:buNone/>
              <a:defRPr i="0" sz="1800" u="none" cap="none" strike="noStrike">
                <a:latin typeface="Poppins"/>
                <a:ea typeface="Poppins"/>
                <a:cs typeface="Poppins"/>
                <a:sym typeface="Poppins"/>
              </a:defRPr>
            </a:lvl7pPr>
            <a:lvl8pPr indent="-228600" lvl="7" marL="36576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None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8pPr>
            <a:lvl9pPr indent="-228600" lvl="8" marL="4114800" marR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200"/>
              <a:buFont typeface="Poppins"/>
              <a:buNone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47" name="Google Shape;247;p48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9287D"/>
              </a:buClr>
              <a:buSzPts val="1400"/>
              <a:buFont typeface="Poppins"/>
              <a:buNone/>
              <a:defRPr b="1" i="0" sz="24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" name="Google Shape;248;p48"/>
          <p:cNvSpPr/>
          <p:nvPr/>
        </p:nvSpPr>
        <p:spPr>
          <a:xfrm>
            <a:off x="628269" y="4643885"/>
            <a:ext cx="1878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© 20</a:t>
            </a:r>
            <a:r>
              <a:rPr lang="en" sz="6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 Tigera, Inc. Proprietary and Confidential</a:t>
            </a:r>
            <a:endParaRPr/>
          </a:p>
        </p:txBody>
      </p:sp>
      <p:sp>
        <p:nvSpPr>
          <p:cNvPr id="249" name="Google Shape;249;p48"/>
          <p:cNvSpPr txBox="1"/>
          <p:nvPr/>
        </p:nvSpPr>
        <p:spPr>
          <a:xfrm>
            <a:off x="301886" y="4622995"/>
            <a:ext cx="3264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800" u="none" cap="none" strike="noStrike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0" name="Google Shape;250;p48"/>
          <p:cNvCxnSpPr/>
          <p:nvPr/>
        </p:nvCxnSpPr>
        <p:spPr>
          <a:xfrm>
            <a:off x="0" y="806018"/>
            <a:ext cx="88380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0">
          <p15:clr>
            <a:srgbClr val="F26B43"/>
          </p15:clr>
        </p15:guide>
        <p15:guide id="2" pos="240">
          <p15:clr>
            <a:srgbClr val="F26B43"/>
          </p15:clr>
        </p15:guide>
        <p15:guide id="3" pos="2880">
          <p15:clr>
            <a:srgbClr val="547EBF"/>
          </p15:clr>
        </p15:guide>
        <p15:guide id="4" orient="horz" pos="80">
          <p15:clr>
            <a:srgbClr val="F26B43"/>
          </p15:clr>
        </p15:guide>
        <p15:guide id="5" orient="horz" pos="444">
          <p15:clr>
            <a:srgbClr val="A4A3A4"/>
          </p15:clr>
        </p15:guide>
        <p15:guide id="6" orient="horz" pos="566">
          <p15:clr>
            <a:srgbClr val="A4A3A4"/>
          </p15:clr>
        </p15:guide>
        <p15:guide id="7" orient="horz" pos="2836">
          <p15:clr>
            <a:srgbClr val="A4A3A4"/>
          </p15:clr>
        </p15:guide>
        <p15:guide id="8" orient="horz" pos="2988">
          <p15:clr>
            <a:srgbClr val="A4A3A4"/>
          </p15:clr>
        </p15:guide>
        <p15:guide id="9" orient="horz" pos="3160">
          <p15:clr>
            <a:srgbClr val="F26B43"/>
          </p15:clr>
        </p15:guide>
        <p15:guide id="10" orient="horz" pos="1623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7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70"/>
          <p:cNvSpPr txBox="1"/>
          <p:nvPr>
            <p:ph idx="1" type="body"/>
          </p:nvPr>
        </p:nvSpPr>
        <p:spPr>
          <a:xfrm>
            <a:off x="380100" y="1156025"/>
            <a:ext cx="8383800" cy="3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000"/>
              <a:buFont typeface="Poppins"/>
              <a:buChar char="​"/>
              <a:defRPr i="0" sz="2000" u="none" cap="none" strike="noStrike">
                <a:latin typeface="Poppins"/>
                <a:ea typeface="Poppins"/>
                <a:cs typeface="Poppins"/>
                <a:sym typeface="Poppins"/>
              </a:defRPr>
            </a:lvl1pPr>
            <a:lvl2pPr indent="-330200" lvl="1" marL="9144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Poppins"/>
              <a:buChar char="•"/>
              <a:defRPr i="0" sz="1600" u="none" cap="none" strike="noStrike"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Char char="•"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Poppins"/>
              <a:buChar char="•"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4pPr>
            <a:lvl5pPr indent="-228600" lvl="4" marL="22860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Poppins"/>
              <a:buNone/>
              <a:defRPr i="0" sz="20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28600" lvl="5" marL="27432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ppins"/>
              <a:buNone/>
              <a:defRPr b="1" i="0" sz="24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28600" lvl="6" marL="32004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Poppins"/>
              <a:buNone/>
              <a:defRPr i="0" sz="1800" u="none" cap="none" strike="noStrike">
                <a:latin typeface="Poppins"/>
                <a:ea typeface="Poppins"/>
                <a:cs typeface="Poppins"/>
                <a:sym typeface="Poppins"/>
              </a:defRPr>
            </a:lvl7pPr>
            <a:lvl8pPr indent="-228600" lvl="7" marL="36576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None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8pPr>
            <a:lvl9pPr indent="-228600" lvl="8" marL="4114800" marR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200"/>
              <a:buFont typeface="Poppins"/>
              <a:buNone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61" name="Google Shape;361;p70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9287D"/>
              </a:buClr>
              <a:buSzPts val="1400"/>
              <a:buFont typeface="Poppins"/>
              <a:buNone/>
              <a:defRPr b="1" i="0" sz="24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2" name="Google Shape;362;p70"/>
          <p:cNvSpPr/>
          <p:nvPr/>
        </p:nvSpPr>
        <p:spPr>
          <a:xfrm>
            <a:off x="628269" y="4643885"/>
            <a:ext cx="1878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© 20</a:t>
            </a:r>
            <a:r>
              <a:rPr lang="en" sz="6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 Tigera, Inc. Proprietary and Confidential</a:t>
            </a:r>
            <a:endParaRPr/>
          </a:p>
        </p:txBody>
      </p:sp>
      <p:sp>
        <p:nvSpPr>
          <p:cNvPr id="363" name="Google Shape;363;p70"/>
          <p:cNvSpPr txBox="1"/>
          <p:nvPr/>
        </p:nvSpPr>
        <p:spPr>
          <a:xfrm>
            <a:off x="301886" y="4622995"/>
            <a:ext cx="3264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800" u="none" cap="none" strike="noStrike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64" name="Google Shape;364;p70"/>
          <p:cNvCxnSpPr/>
          <p:nvPr/>
        </p:nvCxnSpPr>
        <p:spPr>
          <a:xfrm>
            <a:off x="0" y="806018"/>
            <a:ext cx="88380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0">
          <p15:clr>
            <a:srgbClr val="F26B43"/>
          </p15:clr>
        </p15:guide>
        <p15:guide id="2" pos="240">
          <p15:clr>
            <a:srgbClr val="F26B43"/>
          </p15:clr>
        </p15:guide>
        <p15:guide id="3" pos="2880">
          <p15:clr>
            <a:srgbClr val="547EBF"/>
          </p15:clr>
        </p15:guide>
        <p15:guide id="4" orient="horz" pos="80">
          <p15:clr>
            <a:srgbClr val="F26B43"/>
          </p15:clr>
        </p15:guide>
        <p15:guide id="5" orient="horz" pos="444">
          <p15:clr>
            <a:srgbClr val="A4A3A4"/>
          </p15:clr>
        </p15:guide>
        <p15:guide id="6" orient="horz" pos="566">
          <p15:clr>
            <a:srgbClr val="A4A3A4"/>
          </p15:clr>
        </p15:guide>
        <p15:guide id="7" orient="horz" pos="2836">
          <p15:clr>
            <a:srgbClr val="A4A3A4"/>
          </p15:clr>
        </p15:guide>
        <p15:guide id="8" orient="horz" pos="2988">
          <p15:clr>
            <a:srgbClr val="A4A3A4"/>
          </p15:clr>
        </p15:guide>
        <p15:guide id="9" orient="horz" pos="3160">
          <p15:clr>
            <a:srgbClr val="F26B43"/>
          </p15:clr>
        </p15:guide>
        <p15:guide id="10" orient="horz" pos="1623">
          <p15:clr>
            <a:srgbClr val="A4A3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9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92"/>
          <p:cNvSpPr txBox="1"/>
          <p:nvPr>
            <p:ph idx="1" type="body"/>
          </p:nvPr>
        </p:nvSpPr>
        <p:spPr>
          <a:xfrm>
            <a:off x="380100" y="1156025"/>
            <a:ext cx="8383800" cy="3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000"/>
              <a:buFont typeface="Poppins"/>
              <a:buChar char="​"/>
              <a:defRPr i="0" sz="2000" u="none" cap="none" strike="noStrike">
                <a:latin typeface="Poppins"/>
                <a:ea typeface="Poppins"/>
                <a:cs typeface="Poppins"/>
                <a:sym typeface="Poppins"/>
              </a:defRPr>
            </a:lvl1pPr>
            <a:lvl2pPr indent="-330200" lvl="1" marL="9144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Poppins"/>
              <a:buChar char="•"/>
              <a:defRPr i="0" sz="1600" u="none" cap="none" strike="noStrike"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Char char="•"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Poppins"/>
              <a:buChar char="•"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4pPr>
            <a:lvl5pPr indent="-228600" lvl="4" marL="22860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Poppins"/>
              <a:buNone/>
              <a:defRPr i="0" sz="20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28600" lvl="5" marL="27432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ppins"/>
              <a:buNone/>
              <a:defRPr b="1" i="0" sz="24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28600" lvl="6" marL="32004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Poppins"/>
              <a:buNone/>
              <a:defRPr i="0" sz="1800" u="none" cap="none" strike="noStrike">
                <a:latin typeface="Poppins"/>
                <a:ea typeface="Poppins"/>
                <a:cs typeface="Poppins"/>
                <a:sym typeface="Poppins"/>
              </a:defRPr>
            </a:lvl7pPr>
            <a:lvl8pPr indent="-228600" lvl="7" marL="36576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None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8pPr>
            <a:lvl9pPr indent="-228600" lvl="8" marL="4114800" marR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200"/>
              <a:buFont typeface="Poppins"/>
              <a:buNone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75" name="Google Shape;475;p92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9287D"/>
              </a:buClr>
              <a:buSzPts val="1400"/>
              <a:buFont typeface="Poppins"/>
              <a:buNone/>
              <a:defRPr b="1" i="0" sz="24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6" name="Google Shape;476;p92"/>
          <p:cNvSpPr/>
          <p:nvPr/>
        </p:nvSpPr>
        <p:spPr>
          <a:xfrm>
            <a:off x="628269" y="4643885"/>
            <a:ext cx="1878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© 20</a:t>
            </a:r>
            <a:r>
              <a:rPr lang="en" sz="6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 Tigera, Inc. Proprietary and Confidential</a:t>
            </a:r>
            <a:endParaRPr/>
          </a:p>
        </p:txBody>
      </p:sp>
      <p:sp>
        <p:nvSpPr>
          <p:cNvPr id="477" name="Google Shape;477;p92"/>
          <p:cNvSpPr txBox="1"/>
          <p:nvPr/>
        </p:nvSpPr>
        <p:spPr>
          <a:xfrm>
            <a:off x="301886" y="4622995"/>
            <a:ext cx="3264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800" u="none" cap="none" strike="noStrike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78" name="Google Shape;478;p92"/>
          <p:cNvCxnSpPr/>
          <p:nvPr/>
        </p:nvCxnSpPr>
        <p:spPr>
          <a:xfrm>
            <a:off x="0" y="806018"/>
            <a:ext cx="88380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0">
          <p15:clr>
            <a:srgbClr val="F26B43"/>
          </p15:clr>
        </p15:guide>
        <p15:guide id="2" pos="240">
          <p15:clr>
            <a:srgbClr val="F26B43"/>
          </p15:clr>
        </p15:guide>
        <p15:guide id="3" pos="2880">
          <p15:clr>
            <a:srgbClr val="547EBF"/>
          </p15:clr>
        </p15:guide>
        <p15:guide id="4" orient="horz" pos="80">
          <p15:clr>
            <a:srgbClr val="F26B43"/>
          </p15:clr>
        </p15:guide>
        <p15:guide id="5" orient="horz" pos="444">
          <p15:clr>
            <a:srgbClr val="A4A3A4"/>
          </p15:clr>
        </p15:guide>
        <p15:guide id="6" orient="horz" pos="566">
          <p15:clr>
            <a:srgbClr val="A4A3A4"/>
          </p15:clr>
        </p15:guide>
        <p15:guide id="7" orient="horz" pos="2836">
          <p15:clr>
            <a:srgbClr val="A4A3A4"/>
          </p15:clr>
        </p15:guide>
        <p15:guide id="8" orient="horz" pos="2988">
          <p15:clr>
            <a:srgbClr val="A4A3A4"/>
          </p15:clr>
        </p15:guide>
        <p15:guide id="9" orient="horz" pos="3160">
          <p15:clr>
            <a:srgbClr val="F26B43"/>
          </p15:clr>
        </p15:guide>
        <p15:guide id="10" orient="horz" pos="1623">
          <p15:clr>
            <a:srgbClr val="A4A3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1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14"/>
          <p:cNvSpPr txBox="1"/>
          <p:nvPr>
            <p:ph idx="1" type="body"/>
          </p:nvPr>
        </p:nvSpPr>
        <p:spPr>
          <a:xfrm>
            <a:off x="380100" y="1156025"/>
            <a:ext cx="8383800" cy="3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000"/>
              <a:buFont typeface="Poppins"/>
              <a:buChar char="​"/>
              <a:defRPr i="0" sz="2000" u="none" cap="none" strike="noStrike">
                <a:latin typeface="Poppins"/>
                <a:ea typeface="Poppins"/>
                <a:cs typeface="Poppins"/>
                <a:sym typeface="Poppins"/>
              </a:defRPr>
            </a:lvl1pPr>
            <a:lvl2pPr indent="-330200" lvl="1" marL="9144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Poppins"/>
              <a:buChar char="•"/>
              <a:defRPr i="0" sz="1600" u="none" cap="none" strike="noStrike"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Char char="•"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Poppins"/>
              <a:buChar char="•"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4pPr>
            <a:lvl5pPr indent="-228600" lvl="4" marL="22860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Poppins"/>
              <a:buNone/>
              <a:defRPr i="0" sz="20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28600" lvl="5" marL="27432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ppins"/>
              <a:buNone/>
              <a:defRPr b="1" i="0" sz="24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28600" lvl="6" marL="32004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Poppins"/>
              <a:buNone/>
              <a:defRPr i="0" sz="1800" u="none" cap="none" strike="noStrike">
                <a:latin typeface="Poppins"/>
                <a:ea typeface="Poppins"/>
                <a:cs typeface="Poppins"/>
                <a:sym typeface="Poppins"/>
              </a:defRPr>
            </a:lvl7pPr>
            <a:lvl8pPr indent="-228600" lvl="7" marL="36576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None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8pPr>
            <a:lvl9pPr indent="-228600" lvl="8" marL="4114800" marR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200"/>
              <a:buFont typeface="Poppins"/>
              <a:buNone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89" name="Google Shape;589;p114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9287D"/>
              </a:buClr>
              <a:buSzPts val="1400"/>
              <a:buFont typeface="Poppins"/>
              <a:buNone/>
              <a:defRPr b="1" i="0" sz="24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0" name="Google Shape;590;p114"/>
          <p:cNvSpPr/>
          <p:nvPr/>
        </p:nvSpPr>
        <p:spPr>
          <a:xfrm>
            <a:off x="628269" y="4643885"/>
            <a:ext cx="1878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© 20</a:t>
            </a:r>
            <a:r>
              <a:rPr lang="en" sz="6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 Tigera, Inc. Proprietary and Confidential</a:t>
            </a:r>
            <a:endParaRPr/>
          </a:p>
        </p:txBody>
      </p:sp>
      <p:sp>
        <p:nvSpPr>
          <p:cNvPr id="591" name="Google Shape;591;p114"/>
          <p:cNvSpPr txBox="1"/>
          <p:nvPr/>
        </p:nvSpPr>
        <p:spPr>
          <a:xfrm>
            <a:off x="301886" y="4622995"/>
            <a:ext cx="3264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800" u="none" cap="none" strike="noStrike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92" name="Google Shape;592;p114"/>
          <p:cNvCxnSpPr/>
          <p:nvPr/>
        </p:nvCxnSpPr>
        <p:spPr>
          <a:xfrm>
            <a:off x="0" y="806018"/>
            <a:ext cx="88380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  <p:sldLayoutId id="2147483772" r:id="rId18"/>
    <p:sldLayoutId id="2147483773" r:id="rId19"/>
    <p:sldLayoutId id="2147483774" r:id="rId20"/>
    <p:sldLayoutId id="2147483775" r:id="rId21"/>
    <p:sldLayoutId id="2147483776" r:id="rId22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0">
          <p15:clr>
            <a:srgbClr val="F26B43"/>
          </p15:clr>
        </p15:guide>
        <p15:guide id="2" pos="240">
          <p15:clr>
            <a:srgbClr val="F26B43"/>
          </p15:clr>
        </p15:guide>
        <p15:guide id="3" pos="2880">
          <p15:clr>
            <a:srgbClr val="547EBF"/>
          </p15:clr>
        </p15:guide>
        <p15:guide id="4" orient="horz" pos="80">
          <p15:clr>
            <a:srgbClr val="F26B43"/>
          </p15:clr>
        </p15:guide>
        <p15:guide id="5" orient="horz" pos="444">
          <p15:clr>
            <a:srgbClr val="A4A3A4"/>
          </p15:clr>
        </p15:guide>
        <p15:guide id="6" orient="horz" pos="566">
          <p15:clr>
            <a:srgbClr val="A4A3A4"/>
          </p15:clr>
        </p15:guide>
        <p15:guide id="7" orient="horz" pos="2836">
          <p15:clr>
            <a:srgbClr val="A4A3A4"/>
          </p15:clr>
        </p15:guide>
        <p15:guide id="8" orient="horz" pos="2988">
          <p15:clr>
            <a:srgbClr val="A4A3A4"/>
          </p15:clr>
        </p15:guide>
        <p15:guide id="9" orient="horz" pos="3160">
          <p15:clr>
            <a:srgbClr val="F26B43"/>
          </p15:clr>
        </p15:guide>
        <p15:guide id="10" orient="horz" pos="1623">
          <p15:clr>
            <a:srgbClr val="A4A3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3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36"/>
          <p:cNvSpPr txBox="1"/>
          <p:nvPr>
            <p:ph idx="1" type="body"/>
          </p:nvPr>
        </p:nvSpPr>
        <p:spPr>
          <a:xfrm>
            <a:off x="380100" y="1156025"/>
            <a:ext cx="8383800" cy="3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000"/>
              <a:buFont typeface="Poppins"/>
              <a:buChar char="​"/>
              <a:defRPr i="0" sz="2000" u="none" cap="none" strike="noStrike">
                <a:latin typeface="Poppins"/>
                <a:ea typeface="Poppins"/>
                <a:cs typeface="Poppins"/>
                <a:sym typeface="Poppins"/>
              </a:defRPr>
            </a:lvl1pPr>
            <a:lvl2pPr indent="-330200" lvl="1" marL="9144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Poppins"/>
              <a:buChar char="•"/>
              <a:defRPr i="0" sz="1600" u="none" cap="none" strike="noStrike"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Char char="•"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Poppins"/>
              <a:buChar char="•"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4pPr>
            <a:lvl5pPr indent="-228600" lvl="4" marL="22860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Poppins"/>
              <a:buNone/>
              <a:defRPr i="0" sz="20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28600" lvl="5" marL="27432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ppins"/>
              <a:buNone/>
              <a:defRPr b="1" i="0" sz="24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28600" lvl="6" marL="32004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Poppins"/>
              <a:buNone/>
              <a:defRPr i="0" sz="1800" u="none" cap="none" strike="noStrike">
                <a:latin typeface="Poppins"/>
                <a:ea typeface="Poppins"/>
                <a:cs typeface="Poppins"/>
                <a:sym typeface="Poppins"/>
              </a:defRPr>
            </a:lvl7pPr>
            <a:lvl8pPr indent="-228600" lvl="7" marL="36576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None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8pPr>
            <a:lvl9pPr indent="-228600" lvl="8" marL="4114800" marR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200"/>
              <a:buFont typeface="Poppins"/>
              <a:buNone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03" name="Google Shape;703;p136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9287D"/>
              </a:buClr>
              <a:buSzPts val="1400"/>
              <a:buFont typeface="Poppins"/>
              <a:buNone/>
              <a:defRPr b="1" i="0" sz="24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36"/>
          <p:cNvSpPr/>
          <p:nvPr/>
        </p:nvSpPr>
        <p:spPr>
          <a:xfrm>
            <a:off x="628269" y="4643885"/>
            <a:ext cx="1878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© 20</a:t>
            </a:r>
            <a:r>
              <a:rPr lang="en" sz="6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 Tigera, Inc. Proprietary and Confidential</a:t>
            </a:r>
            <a:endParaRPr/>
          </a:p>
        </p:txBody>
      </p:sp>
      <p:sp>
        <p:nvSpPr>
          <p:cNvPr id="705" name="Google Shape;705;p136"/>
          <p:cNvSpPr txBox="1"/>
          <p:nvPr/>
        </p:nvSpPr>
        <p:spPr>
          <a:xfrm>
            <a:off x="301886" y="4622995"/>
            <a:ext cx="3264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800" u="none" cap="none" strike="noStrike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06" name="Google Shape;706;p136"/>
          <p:cNvCxnSpPr/>
          <p:nvPr/>
        </p:nvCxnSpPr>
        <p:spPr>
          <a:xfrm>
            <a:off x="0" y="806018"/>
            <a:ext cx="88380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  <p:sldLayoutId id="2147483791" r:id="rId16"/>
    <p:sldLayoutId id="2147483792" r:id="rId17"/>
    <p:sldLayoutId id="2147483793" r:id="rId18"/>
    <p:sldLayoutId id="2147483794" r:id="rId19"/>
    <p:sldLayoutId id="2147483795" r:id="rId20"/>
    <p:sldLayoutId id="2147483796" r:id="rId21"/>
    <p:sldLayoutId id="2147483797" r:id="rId22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0">
          <p15:clr>
            <a:srgbClr val="F26B43"/>
          </p15:clr>
        </p15:guide>
        <p15:guide id="2" pos="240">
          <p15:clr>
            <a:srgbClr val="F26B43"/>
          </p15:clr>
        </p15:guide>
        <p15:guide id="3" pos="2880">
          <p15:clr>
            <a:srgbClr val="547EBF"/>
          </p15:clr>
        </p15:guide>
        <p15:guide id="4" orient="horz" pos="80">
          <p15:clr>
            <a:srgbClr val="F26B43"/>
          </p15:clr>
        </p15:guide>
        <p15:guide id="5" orient="horz" pos="444">
          <p15:clr>
            <a:srgbClr val="A4A3A4"/>
          </p15:clr>
        </p15:guide>
        <p15:guide id="6" orient="horz" pos="566">
          <p15:clr>
            <a:srgbClr val="A4A3A4"/>
          </p15:clr>
        </p15:guide>
        <p15:guide id="7" orient="horz" pos="2836">
          <p15:clr>
            <a:srgbClr val="A4A3A4"/>
          </p15:clr>
        </p15:guide>
        <p15:guide id="8" orient="horz" pos="2988">
          <p15:clr>
            <a:srgbClr val="A4A3A4"/>
          </p15:clr>
        </p15:guide>
        <p15:guide id="9" orient="horz" pos="3160">
          <p15:clr>
            <a:srgbClr val="F26B43"/>
          </p15:clr>
        </p15:guide>
        <p15:guide id="10" orient="horz" pos="1623">
          <p15:clr>
            <a:srgbClr val="A4A3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5" name="Google Shape;815;p15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158"/>
          <p:cNvSpPr txBox="1"/>
          <p:nvPr>
            <p:ph idx="1" type="body"/>
          </p:nvPr>
        </p:nvSpPr>
        <p:spPr>
          <a:xfrm>
            <a:off x="380100" y="1156025"/>
            <a:ext cx="8383800" cy="3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000"/>
              <a:buFont typeface="Poppins"/>
              <a:buChar char="​"/>
              <a:defRPr i="0" sz="2000" u="none" cap="none" strike="noStrike">
                <a:latin typeface="Poppins"/>
                <a:ea typeface="Poppins"/>
                <a:cs typeface="Poppins"/>
                <a:sym typeface="Poppins"/>
              </a:defRPr>
            </a:lvl1pPr>
            <a:lvl2pPr indent="-330200" lvl="1" marL="9144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Poppins"/>
              <a:buChar char="•"/>
              <a:defRPr i="0" sz="1600" u="none" cap="none" strike="noStrike"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Char char="•"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Poppins"/>
              <a:buChar char="•"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4pPr>
            <a:lvl5pPr indent="-228600" lvl="4" marL="22860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Poppins"/>
              <a:buNone/>
              <a:defRPr i="0" sz="20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28600" lvl="5" marL="27432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ppins"/>
              <a:buNone/>
              <a:defRPr b="1" i="0" sz="24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28600" lvl="6" marL="32004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Poppins"/>
              <a:buNone/>
              <a:defRPr i="0" sz="1800" u="none" cap="none" strike="noStrike">
                <a:latin typeface="Poppins"/>
                <a:ea typeface="Poppins"/>
                <a:cs typeface="Poppins"/>
                <a:sym typeface="Poppins"/>
              </a:defRPr>
            </a:lvl7pPr>
            <a:lvl8pPr indent="-228600" lvl="7" marL="36576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None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8pPr>
            <a:lvl9pPr indent="-228600" lvl="8" marL="4114800" marR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200"/>
              <a:buFont typeface="Poppins"/>
              <a:buNone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17" name="Google Shape;817;p158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9287D"/>
              </a:buClr>
              <a:buSzPts val="1400"/>
              <a:buFont typeface="Poppins"/>
              <a:buNone/>
              <a:defRPr b="1" i="0" sz="24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8" name="Google Shape;818;p158"/>
          <p:cNvSpPr/>
          <p:nvPr/>
        </p:nvSpPr>
        <p:spPr>
          <a:xfrm>
            <a:off x="628269" y="4643885"/>
            <a:ext cx="1878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© 20</a:t>
            </a:r>
            <a:r>
              <a:rPr lang="en" sz="6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 Tigera, Inc. Proprietary and Confidential</a:t>
            </a:r>
            <a:endParaRPr/>
          </a:p>
        </p:txBody>
      </p:sp>
      <p:sp>
        <p:nvSpPr>
          <p:cNvPr id="819" name="Google Shape;819;p158"/>
          <p:cNvSpPr txBox="1"/>
          <p:nvPr/>
        </p:nvSpPr>
        <p:spPr>
          <a:xfrm>
            <a:off x="301886" y="4622995"/>
            <a:ext cx="3264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800" u="none" cap="none" strike="noStrike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20" name="Google Shape;820;p158"/>
          <p:cNvCxnSpPr/>
          <p:nvPr/>
        </p:nvCxnSpPr>
        <p:spPr>
          <a:xfrm>
            <a:off x="0" y="806018"/>
            <a:ext cx="88380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  <p:sldLayoutId id="2147483813" r:id="rId17"/>
    <p:sldLayoutId id="2147483814" r:id="rId18"/>
    <p:sldLayoutId id="2147483815" r:id="rId19"/>
    <p:sldLayoutId id="2147483816" r:id="rId20"/>
    <p:sldLayoutId id="2147483817" r:id="rId21"/>
    <p:sldLayoutId id="2147483818" r:id="rId22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0">
          <p15:clr>
            <a:srgbClr val="F26B43"/>
          </p15:clr>
        </p15:guide>
        <p15:guide id="2" pos="240">
          <p15:clr>
            <a:srgbClr val="F26B43"/>
          </p15:clr>
        </p15:guide>
        <p15:guide id="3" pos="2880">
          <p15:clr>
            <a:srgbClr val="547EBF"/>
          </p15:clr>
        </p15:guide>
        <p15:guide id="4" orient="horz" pos="80">
          <p15:clr>
            <a:srgbClr val="F26B43"/>
          </p15:clr>
        </p15:guide>
        <p15:guide id="5" orient="horz" pos="444">
          <p15:clr>
            <a:srgbClr val="A4A3A4"/>
          </p15:clr>
        </p15:guide>
        <p15:guide id="6" orient="horz" pos="566">
          <p15:clr>
            <a:srgbClr val="A4A3A4"/>
          </p15:clr>
        </p15:guide>
        <p15:guide id="7" orient="horz" pos="2836">
          <p15:clr>
            <a:srgbClr val="A4A3A4"/>
          </p15:clr>
        </p15:guide>
        <p15:guide id="8" orient="horz" pos="2988">
          <p15:clr>
            <a:srgbClr val="A4A3A4"/>
          </p15:clr>
        </p15:guide>
        <p15:guide id="9" orient="horz" pos="3160">
          <p15:clr>
            <a:srgbClr val="F26B43"/>
          </p15:clr>
        </p15:guide>
        <p15:guide id="10" orient="horz" pos="1623">
          <p15:clr>
            <a:srgbClr val="A4A3A4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0.png"/><Relationship Id="rId4" Type="http://schemas.openxmlformats.org/officeDocument/2006/relationships/image" Target="../media/image52.png"/><Relationship Id="rId5" Type="http://schemas.openxmlformats.org/officeDocument/2006/relationships/image" Target="../media/image4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3.png"/><Relationship Id="rId4" Type="http://schemas.openxmlformats.org/officeDocument/2006/relationships/image" Target="../media/image5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0.png"/><Relationship Id="rId7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0.png"/><Relationship Id="rId7" Type="http://schemas.openxmlformats.org/officeDocument/2006/relationships/image" Target="../media/image4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1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8.png"/><Relationship Id="rId8" Type="http://schemas.openxmlformats.org/officeDocument/2006/relationships/image" Target="../media/image4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app.example.com" TargetMode="External"/><Relationship Id="rId4" Type="http://schemas.openxmlformats.org/officeDocument/2006/relationships/image" Target="../media/image5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8.png"/><Relationship Id="rId4" Type="http://schemas.openxmlformats.org/officeDocument/2006/relationships/image" Target="../media/image5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9.png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80"/>
          <p:cNvSpPr txBox="1"/>
          <p:nvPr/>
        </p:nvSpPr>
        <p:spPr>
          <a:xfrm>
            <a:off x="533400" y="1243350"/>
            <a:ext cx="76473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My Company - Calico Gateway API</a:t>
            </a:r>
            <a:endParaRPr b="1"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33" name="Google Shape;933;p180"/>
          <p:cNvSpPr txBox="1"/>
          <p:nvPr/>
        </p:nvSpPr>
        <p:spPr>
          <a:xfrm>
            <a:off x="533400" y="2726125"/>
            <a:ext cx="59595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Month</a:t>
            </a:r>
            <a:r>
              <a:rPr lang="en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Year</a:t>
            </a:r>
            <a:endParaRPr sz="1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Presented by </a:t>
            </a:r>
            <a:r>
              <a:rPr i="1" lang="en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Solutions Architect</a:t>
            </a:r>
            <a:endParaRPr i="1" sz="1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34" name="Google Shape;934;p180"/>
          <p:cNvSpPr/>
          <p:nvPr/>
        </p:nvSpPr>
        <p:spPr>
          <a:xfrm>
            <a:off x="533400" y="2372267"/>
            <a:ext cx="3984000" cy="2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5" name="Google Shape;935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3943650"/>
            <a:ext cx="1356051" cy="79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6" name="Google Shape;1076;p189"/>
          <p:cNvGrpSpPr/>
          <p:nvPr/>
        </p:nvGrpSpPr>
        <p:grpSpPr>
          <a:xfrm>
            <a:off x="-181250" y="1145050"/>
            <a:ext cx="9018400" cy="3121849"/>
            <a:chOff x="-181250" y="1145050"/>
            <a:chExt cx="9018400" cy="3121849"/>
          </a:xfrm>
        </p:grpSpPr>
        <p:sp>
          <p:nvSpPr>
            <p:cNvPr id="1077" name="Google Shape;1077;p189"/>
            <p:cNvSpPr/>
            <p:nvPr/>
          </p:nvSpPr>
          <p:spPr>
            <a:xfrm rot="-5400000">
              <a:off x="2695150" y="1437940"/>
              <a:ext cx="624600" cy="491700"/>
            </a:xfrm>
            <a:prstGeom prst="round2SameRect">
              <a:avLst>
                <a:gd fmla="val 16789" name="adj1"/>
                <a:gd fmla="val 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gtree"/>
                <a:ea typeface="Figtree"/>
                <a:cs typeface="Figtree"/>
                <a:sym typeface="Figtree"/>
              </a:endParaRPr>
            </a:p>
          </p:txBody>
        </p:sp>
        <p:sp>
          <p:nvSpPr>
            <p:cNvPr id="1078" name="Google Shape;1078;p189"/>
            <p:cNvSpPr/>
            <p:nvPr/>
          </p:nvSpPr>
          <p:spPr>
            <a:xfrm rot="-5400000">
              <a:off x="2695150" y="2114675"/>
              <a:ext cx="624600" cy="491700"/>
            </a:xfrm>
            <a:prstGeom prst="round2SameRect">
              <a:avLst>
                <a:gd fmla="val 16789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gtree"/>
                <a:ea typeface="Figtree"/>
                <a:cs typeface="Figtree"/>
                <a:sym typeface="Figtree"/>
              </a:endParaRPr>
            </a:p>
          </p:txBody>
        </p:sp>
        <p:sp>
          <p:nvSpPr>
            <p:cNvPr id="1079" name="Google Shape;1079;p189"/>
            <p:cNvSpPr/>
            <p:nvPr/>
          </p:nvSpPr>
          <p:spPr>
            <a:xfrm rot="-5400000">
              <a:off x="2695150" y="2798115"/>
              <a:ext cx="624600" cy="491700"/>
            </a:xfrm>
            <a:prstGeom prst="round2SameRect">
              <a:avLst>
                <a:gd fmla="val 16789" name="adj1"/>
                <a:gd fmla="val 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gtree"/>
                <a:ea typeface="Figtree"/>
                <a:cs typeface="Figtree"/>
                <a:sym typeface="Figtree"/>
              </a:endParaRPr>
            </a:p>
          </p:txBody>
        </p:sp>
        <p:sp>
          <p:nvSpPr>
            <p:cNvPr id="1080" name="Google Shape;1080;p189"/>
            <p:cNvSpPr/>
            <p:nvPr/>
          </p:nvSpPr>
          <p:spPr>
            <a:xfrm rot="-5400000">
              <a:off x="2695235" y="3481287"/>
              <a:ext cx="624600" cy="491700"/>
            </a:xfrm>
            <a:prstGeom prst="round2SameRect">
              <a:avLst>
                <a:gd fmla="val 16789" name="adj1"/>
                <a:gd fmla="val 0" name="adj2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gtree"/>
                <a:ea typeface="Figtree"/>
                <a:cs typeface="Figtree"/>
                <a:sym typeface="Figtree"/>
              </a:endParaRPr>
            </a:p>
          </p:txBody>
        </p:sp>
        <p:grpSp>
          <p:nvGrpSpPr>
            <p:cNvPr id="1081" name="Google Shape;1081;p189"/>
            <p:cNvGrpSpPr/>
            <p:nvPr/>
          </p:nvGrpSpPr>
          <p:grpSpPr>
            <a:xfrm>
              <a:off x="3253250" y="1371490"/>
              <a:ext cx="5583900" cy="2668961"/>
              <a:chOff x="3253250" y="1371490"/>
              <a:chExt cx="5583900" cy="2668961"/>
            </a:xfrm>
          </p:grpSpPr>
          <p:sp>
            <p:nvSpPr>
              <p:cNvPr id="1082" name="Google Shape;1082;p189"/>
              <p:cNvSpPr/>
              <p:nvPr/>
            </p:nvSpPr>
            <p:spPr>
              <a:xfrm flipH="1" rot="5400000">
                <a:off x="5732867" y="-1107860"/>
                <a:ext cx="624600" cy="5583300"/>
              </a:xfrm>
              <a:prstGeom prst="round2SameRect">
                <a:avLst>
                  <a:gd fmla="val 16789" name="adj1"/>
                  <a:gd fmla="val 0" name="adj2"/>
                </a:avLst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1083" name="Google Shape;1083;p189"/>
              <p:cNvSpPr txBox="1"/>
              <p:nvPr/>
            </p:nvSpPr>
            <p:spPr>
              <a:xfrm>
                <a:off x="3349150" y="1863374"/>
                <a:ext cx="5354100" cy="19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434343"/>
                    </a:solidFill>
                    <a:latin typeface="Figtree SemiBold"/>
                    <a:ea typeface="Figtree SemiBold"/>
                    <a:cs typeface="Figtree SemiBold"/>
                    <a:sym typeface="Figtree SemiBold"/>
                  </a:rPr>
                  <a:t>Tigera - Creator and Maintainer of Calico</a:t>
                </a:r>
                <a:endParaRPr sz="1000">
                  <a:solidFill>
                    <a:srgbClr val="434343"/>
                  </a:solidFill>
                  <a:latin typeface="Figtree SemiBold"/>
                  <a:ea typeface="Figtree SemiBold"/>
                  <a:cs typeface="Figtree SemiBold"/>
                  <a:sym typeface="Figtree SemiBold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666666"/>
                    </a:solidFill>
                    <a:latin typeface="Figtree Light"/>
                    <a:ea typeface="Figtree Light"/>
                    <a:cs typeface="Figtree Light"/>
                    <a:sym typeface="Figtree Light"/>
                  </a:rPr>
                  <a:t>Backed by Tigera’s enterprise support, professional services, and deep engineering expertise for Calico’s Envoy Gateway.</a:t>
                </a:r>
                <a:endParaRPr sz="1000">
                  <a:solidFill>
                    <a:srgbClr val="666666"/>
                  </a:solidFill>
                  <a:latin typeface="Figtree Light"/>
                  <a:ea typeface="Figtree Light"/>
                  <a:cs typeface="Figtree Light"/>
                  <a:sym typeface="Figtree Light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666666"/>
                  </a:solidFill>
                  <a:latin typeface="Figtree Light"/>
                  <a:ea typeface="Figtree Light"/>
                  <a:cs typeface="Figtree Light"/>
                  <a:sym typeface="Figtree Light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666666"/>
                  </a:solidFill>
                  <a:latin typeface="Figtree Light"/>
                  <a:ea typeface="Figtree Light"/>
                  <a:cs typeface="Figtree Light"/>
                  <a:sym typeface="Figtree Light"/>
                </a:endParaRPr>
              </a:p>
            </p:txBody>
          </p:sp>
          <p:sp>
            <p:nvSpPr>
              <p:cNvPr id="1084" name="Google Shape;1084;p189"/>
              <p:cNvSpPr/>
              <p:nvPr/>
            </p:nvSpPr>
            <p:spPr>
              <a:xfrm flipH="1" rot="5400000">
                <a:off x="5732867" y="-431125"/>
                <a:ext cx="624600" cy="5583300"/>
              </a:xfrm>
              <a:prstGeom prst="round2SameRect">
                <a:avLst>
                  <a:gd fmla="val 16789" name="adj1"/>
                  <a:gd fmla="val 0" name="adj2"/>
                </a:avLst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1085" name="Google Shape;1085;p189"/>
              <p:cNvSpPr txBox="1"/>
              <p:nvPr/>
            </p:nvSpPr>
            <p:spPr>
              <a:xfrm>
                <a:off x="3349143" y="2048579"/>
                <a:ext cx="5354100" cy="62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434343"/>
                    </a:solidFill>
                    <a:latin typeface="Figtree SemiBold"/>
                    <a:ea typeface="Figtree SemiBold"/>
                    <a:cs typeface="Figtree SemiBold"/>
                    <a:sym typeface="Figtree SemiBold"/>
                  </a:rPr>
                  <a:t>Leverage </a:t>
                </a:r>
                <a:r>
                  <a:rPr lang="en" sz="1000">
                    <a:solidFill>
                      <a:srgbClr val="434343"/>
                    </a:solidFill>
                    <a:latin typeface="Figtree SemiBold"/>
                    <a:ea typeface="Figtree SemiBold"/>
                    <a:cs typeface="Figtree SemiBold"/>
                    <a:sym typeface="Figtree SemiBold"/>
                  </a:rPr>
                  <a:t>custom GatewayClasses</a:t>
                </a:r>
                <a:r>
                  <a:rPr lang="en" sz="1000">
                    <a:solidFill>
                      <a:srgbClr val="434343"/>
                    </a:solidFill>
                    <a:latin typeface="Figtree SemiBold"/>
                    <a:ea typeface="Figtree SemiBold"/>
                    <a:cs typeface="Figtree SemiBold"/>
                    <a:sym typeface="Figtree SemiBold"/>
                  </a:rPr>
                  <a:t> for granular control</a:t>
                </a:r>
                <a:endParaRPr sz="1000">
                  <a:solidFill>
                    <a:srgbClr val="434343"/>
                  </a:solidFill>
                  <a:latin typeface="Figtree SemiBold"/>
                  <a:ea typeface="Figtree SemiBold"/>
                  <a:cs typeface="Figtree SemiBold"/>
                  <a:sym typeface="Figtree SemiBold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666666"/>
                    </a:solidFill>
                    <a:latin typeface="Figtree Light"/>
                    <a:ea typeface="Figtree Light"/>
                    <a:cs typeface="Figtree Light"/>
                    <a:sym typeface="Figtree Light"/>
                  </a:rPr>
                  <a:t>Custom GatewayClasses let you tailor gateway behavior (e.g., rate limiting, access control) to your infrastructure’s specific needs.</a:t>
                </a:r>
                <a:endParaRPr sz="1000">
                  <a:solidFill>
                    <a:srgbClr val="666666"/>
                  </a:solidFill>
                  <a:latin typeface="Figtree Light"/>
                  <a:ea typeface="Figtree Light"/>
                  <a:cs typeface="Figtree Light"/>
                  <a:sym typeface="Figtree Light"/>
                </a:endParaRPr>
              </a:p>
            </p:txBody>
          </p:sp>
          <p:sp>
            <p:nvSpPr>
              <p:cNvPr id="1086" name="Google Shape;1086;p189"/>
              <p:cNvSpPr/>
              <p:nvPr/>
            </p:nvSpPr>
            <p:spPr>
              <a:xfrm flipH="1" rot="5400000">
                <a:off x="5732867" y="252314"/>
                <a:ext cx="624600" cy="5583300"/>
              </a:xfrm>
              <a:prstGeom prst="round2SameRect">
                <a:avLst>
                  <a:gd fmla="val 16789" name="adj1"/>
                  <a:gd fmla="val 0" name="adj2"/>
                </a:avLst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1087" name="Google Shape;1087;p189"/>
              <p:cNvSpPr txBox="1"/>
              <p:nvPr/>
            </p:nvSpPr>
            <p:spPr>
              <a:xfrm>
                <a:off x="3349143" y="2732019"/>
                <a:ext cx="5354100" cy="62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434343"/>
                    </a:solidFill>
                    <a:latin typeface="Figtree SemiBold"/>
                    <a:ea typeface="Figtree SemiBold"/>
                    <a:cs typeface="Figtree SemiBold"/>
                    <a:sym typeface="Figtree SemiBold"/>
                  </a:rPr>
                  <a:t>Combine traffic mirroring with traffic splitting for safer deployments</a:t>
                </a:r>
                <a:endParaRPr sz="1000">
                  <a:solidFill>
                    <a:srgbClr val="434343"/>
                  </a:solidFill>
                  <a:latin typeface="Figtree SemiBold"/>
                  <a:ea typeface="Figtree SemiBold"/>
                  <a:cs typeface="Figtree SemiBold"/>
                  <a:sym typeface="Figtree SemiBold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666666"/>
                    </a:solidFill>
                    <a:latin typeface="Figtree Light"/>
                    <a:ea typeface="Figtree Light"/>
                    <a:cs typeface="Figtree Light"/>
                    <a:sym typeface="Figtree Light"/>
                  </a:rPr>
                  <a:t>Combine traffic mirroring + splitting in HTTPRoute to safely test new versions before full rollout.</a:t>
                </a:r>
                <a:endParaRPr sz="1000">
                  <a:solidFill>
                    <a:srgbClr val="666666"/>
                  </a:solidFill>
                  <a:latin typeface="Figtree Light"/>
                  <a:ea typeface="Figtree Light"/>
                  <a:cs typeface="Figtree Light"/>
                  <a:sym typeface="Figtree Light"/>
                </a:endParaRPr>
              </a:p>
            </p:txBody>
          </p:sp>
          <p:sp>
            <p:nvSpPr>
              <p:cNvPr id="1088" name="Google Shape;1088;p189"/>
              <p:cNvSpPr/>
              <p:nvPr/>
            </p:nvSpPr>
            <p:spPr>
              <a:xfrm flipH="1" rot="5400000">
                <a:off x="5732900" y="935187"/>
                <a:ext cx="624600" cy="5583900"/>
              </a:xfrm>
              <a:prstGeom prst="round2SameRect">
                <a:avLst>
                  <a:gd fmla="val 16789" name="adj1"/>
                  <a:gd fmla="val 0" name="adj2"/>
                </a:avLst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1089" name="Google Shape;1089;p189"/>
              <p:cNvSpPr txBox="1"/>
              <p:nvPr/>
            </p:nvSpPr>
            <p:spPr>
              <a:xfrm>
                <a:off x="3349323" y="3415251"/>
                <a:ext cx="5354400" cy="62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434343"/>
                    </a:solidFill>
                    <a:latin typeface="Figtree SemiBold"/>
                    <a:ea typeface="Figtree SemiBold"/>
                    <a:cs typeface="Figtree SemiBold"/>
                    <a:sym typeface="Figtree SemiBold"/>
                  </a:rPr>
                  <a:t>Use Gateway API for multi-cluster setups</a:t>
                </a:r>
                <a:endParaRPr sz="1000">
                  <a:solidFill>
                    <a:srgbClr val="434343"/>
                  </a:solidFill>
                  <a:latin typeface="Figtree SemiBold"/>
                  <a:ea typeface="Figtree SemiBold"/>
                  <a:cs typeface="Figtree SemiBold"/>
                  <a:sym typeface="Figtree SemiBold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666666"/>
                    </a:solidFill>
                    <a:latin typeface="Figtree Light"/>
                    <a:ea typeface="Figtree Light"/>
                    <a:cs typeface="Figtree Light"/>
                    <a:sym typeface="Figtree Light"/>
                  </a:rPr>
                  <a:t>Deploy Gateway API across clusters for centralized, scalable multi-cluster traffic management.</a:t>
                </a:r>
                <a:endParaRPr sz="1000">
                  <a:solidFill>
                    <a:srgbClr val="666666"/>
                  </a:solidFill>
                  <a:latin typeface="Figtree Light"/>
                  <a:ea typeface="Figtree Light"/>
                  <a:cs typeface="Figtree Light"/>
                  <a:sym typeface="Figtree Light"/>
                </a:endParaRPr>
              </a:p>
            </p:txBody>
          </p:sp>
        </p:grpSp>
        <p:grpSp>
          <p:nvGrpSpPr>
            <p:cNvPr id="1090" name="Google Shape;1090;p189"/>
            <p:cNvGrpSpPr/>
            <p:nvPr/>
          </p:nvGrpSpPr>
          <p:grpSpPr>
            <a:xfrm>
              <a:off x="-181250" y="1145050"/>
              <a:ext cx="3121850" cy="3121849"/>
              <a:chOff x="-181250" y="1145050"/>
              <a:chExt cx="3121850" cy="3121849"/>
            </a:xfrm>
          </p:grpSpPr>
          <p:pic>
            <p:nvPicPr>
              <p:cNvPr id="1091" name="Google Shape;1091;p18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-181250" y="1145050"/>
                <a:ext cx="3121850" cy="31218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92" name="Google Shape;1092;p18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29375" y="1967525"/>
                <a:ext cx="1431550" cy="1476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93" name="Google Shape;1093;p18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518822" y="2792363"/>
                <a:ext cx="775601" cy="775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094" name="Google Shape;1094;p189"/>
          <p:cNvSpPr txBox="1"/>
          <p:nvPr>
            <p:ph idx="1" type="body"/>
          </p:nvPr>
        </p:nvSpPr>
        <p:spPr>
          <a:xfrm>
            <a:off x="421900" y="5282025"/>
            <a:ext cx="3993000" cy="34905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04040"/>
                </a:solidFill>
                <a:highlight>
                  <a:srgbClr val="FFFFFF"/>
                </a:highlight>
              </a:rPr>
              <a:t>Powered by Envoy Proxy</a:t>
            </a:r>
            <a:br>
              <a:rPr lang="en" sz="1200">
                <a:solidFill>
                  <a:srgbClr val="404040"/>
                </a:solidFill>
                <a:highlight>
                  <a:srgbClr val="FFFFFF"/>
                </a:highlight>
              </a:rPr>
            </a:b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</a:rPr>
              <a:t>Leverages Envoy’s battle-tested L7/L4 data plane for high performance and observability.</a:t>
            </a:r>
            <a:endParaRPr sz="12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04040"/>
                </a:solidFill>
                <a:highlight>
                  <a:srgbClr val="FFFFFF"/>
                </a:highlight>
              </a:rPr>
              <a:t>Gateway API Native</a:t>
            </a:r>
            <a:br>
              <a:rPr lang="en" sz="1200">
                <a:solidFill>
                  <a:srgbClr val="404040"/>
                </a:solidFill>
                <a:highlight>
                  <a:srgbClr val="FFFFFF"/>
                </a:highlight>
              </a:rPr>
            </a:b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</a:rPr>
              <a:t>Implements Kubernetes Gateway API standards (e.g., HTTPRoute, TCPRoute).</a:t>
            </a:r>
            <a:endParaRPr sz="12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04040"/>
                </a:solidFill>
                <a:highlight>
                  <a:srgbClr val="FFFFFF"/>
                </a:highlight>
              </a:rPr>
              <a:t>Exposes Advanced Features via custom policies</a:t>
            </a:r>
            <a:br>
              <a:rPr b="1" lang="en" sz="1200">
                <a:solidFill>
                  <a:srgbClr val="404040"/>
                </a:solidFill>
                <a:highlight>
                  <a:srgbClr val="FFFFFF"/>
                </a:highlight>
              </a:rPr>
            </a:b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</a:rPr>
              <a:t>Traffic Control: ClientTrafficPolicy, BackendTrafficPolicy (timeouts, retries).</a:t>
            </a:r>
            <a:br>
              <a:rPr lang="en" sz="1200">
                <a:solidFill>
                  <a:srgbClr val="404040"/>
                </a:solidFill>
                <a:highlight>
                  <a:srgbClr val="FFFFFF"/>
                </a:highlight>
              </a:rPr>
            </a:b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</a:rPr>
              <a:t>Security: SecurityPolicy (mTLS, WAF integration).</a:t>
            </a:r>
            <a:br>
              <a:rPr lang="en" sz="1200">
                <a:solidFill>
                  <a:srgbClr val="404040"/>
                </a:solidFill>
                <a:highlight>
                  <a:srgbClr val="FFFFFF"/>
                </a:highlight>
              </a:rPr>
            </a:b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</a:rPr>
              <a:t>Extensibility: EnvoyExtensionPolicy (Wasm filters, custom logic).</a:t>
            </a:r>
            <a:endParaRPr sz="12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  <a:highlight>
                <a:srgbClr val="FFFFFF"/>
              </a:highlight>
            </a:endParaRPr>
          </a:p>
        </p:txBody>
      </p:sp>
      <p:sp>
        <p:nvSpPr>
          <p:cNvPr id="1095" name="Google Shape;1095;p189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Calico Ingress Gateway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0" name="Google Shape;1100;p190"/>
          <p:cNvGrpSpPr/>
          <p:nvPr/>
        </p:nvGrpSpPr>
        <p:grpSpPr>
          <a:xfrm>
            <a:off x="85125" y="1066800"/>
            <a:ext cx="8156625" cy="3624350"/>
            <a:chOff x="85125" y="1066800"/>
            <a:chExt cx="8156625" cy="3624350"/>
          </a:xfrm>
        </p:grpSpPr>
        <p:sp>
          <p:nvSpPr>
            <p:cNvPr id="1101" name="Google Shape;1101;p190"/>
            <p:cNvSpPr/>
            <p:nvPr/>
          </p:nvSpPr>
          <p:spPr>
            <a:xfrm>
              <a:off x="3219450" y="1066800"/>
              <a:ext cx="5022300" cy="3419700"/>
            </a:xfrm>
            <a:prstGeom prst="roundRect">
              <a:avLst>
                <a:gd fmla="val 16667" name="adj"/>
              </a:avLst>
            </a:prstGeom>
            <a:solidFill>
              <a:srgbClr val="E2E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102" name="Google Shape;1102;p190"/>
            <p:cNvSpPr/>
            <p:nvPr/>
          </p:nvSpPr>
          <p:spPr>
            <a:xfrm>
              <a:off x="301875" y="2390825"/>
              <a:ext cx="409500" cy="371400"/>
            </a:xfrm>
            <a:prstGeom prst="smileyFace">
              <a:avLst>
                <a:gd fmla="val 4653" name="adj"/>
              </a:avLst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103" name="Google Shape;1103;p190"/>
            <p:cNvSpPr txBox="1"/>
            <p:nvPr/>
          </p:nvSpPr>
          <p:spPr>
            <a:xfrm>
              <a:off x="137775" y="2661300"/>
              <a:ext cx="737700" cy="5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Poppins"/>
                  <a:ea typeface="Poppins"/>
                  <a:cs typeface="Poppins"/>
                  <a:sym typeface="Poppins"/>
                </a:rPr>
                <a:t>External User </a:t>
              </a:r>
              <a:endParaRPr sz="10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104" name="Google Shape;1104;p190"/>
            <p:cNvSpPr/>
            <p:nvPr/>
          </p:nvSpPr>
          <p:spPr>
            <a:xfrm>
              <a:off x="301875" y="3912900"/>
              <a:ext cx="409500" cy="371400"/>
            </a:xfrm>
            <a:prstGeom prst="smileyFace">
              <a:avLst>
                <a:gd fmla="val 4653" name="adj"/>
              </a:avLst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105" name="Google Shape;1105;p190"/>
            <p:cNvSpPr txBox="1"/>
            <p:nvPr/>
          </p:nvSpPr>
          <p:spPr>
            <a:xfrm>
              <a:off x="85125" y="4198850"/>
              <a:ext cx="843000" cy="49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Poppins"/>
                  <a:ea typeface="Poppins"/>
                  <a:cs typeface="Poppins"/>
                  <a:sym typeface="Poppins"/>
                </a:rPr>
                <a:t>Cats App Developer</a:t>
              </a:r>
              <a:endParaRPr sz="10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106" name="Google Shape;1106;p190"/>
            <p:cNvSpPr/>
            <p:nvPr/>
          </p:nvSpPr>
          <p:spPr>
            <a:xfrm>
              <a:off x="301875" y="1121075"/>
              <a:ext cx="409500" cy="371400"/>
            </a:xfrm>
            <a:prstGeom prst="smileyFace">
              <a:avLst>
                <a:gd fmla="val 4653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107" name="Google Shape;1107;p190"/>
            <p:cNvSpPr txBox="1"/>
            <p:nvPr/>
          </p:nvSpPr>
          <p:spPr>
            <a:xfrm>
              <a:off x="85125" y="1450825"/>
              <a:ext cx="843000" cy="49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Poppins"/>
                  <a:ea typeface="Poppins"/>
                  <a:cs typeface="Poppins"/>
                  <a:sym typeface="Poppins"/>
                </a:rPr>
                <a:t>Cluster Operator</a:t>
              </a:r>
              <a:endParaRPr sz="1000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1108" name="Google Shape;1108;p19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6735" y="1372426"/>
              <a:ext cx="549011" cy="533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09" name="Google Shape;1109;p190"/>
          <p:cNvSpPr/>
          <p:nvPr/>
        </p:nvSpPr>
        <p:spPr>
          <a:xfrm>
            <a:off x="6715050" y="2493675"/>
            <a:ext cx="1190700" cy="10677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Cats</a:t>
            </a:r>
            <a:br>
              <a:rPr lang="en" sz="1200">
                <a:latin typeface="Poppins"/>
                <a:ea typeface="Poppins"/>
                <a:cs typeface="Poppins"/>
                <a:sym typeface="Poppins"/>
              </a:rPr>
            </a:b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V1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10" name="Google Shape;1110;p190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Calico Ingress Gateway?</a:t>
            </a:r>
            <a:endParaRPr/>
          </a:p>
        </p:txBody>
      </p:sp>
      <p:grpSp>
        <p:nvGrpSpPr>
          <p:cNvPr id="1111" name="Google Shape;1111;p190"/>
          <p:cNvGrpSpPr/>
          <p:nvPr/>
        </p:nvGrpSpPr>
        <p:grpSpPr>
          <a:xfrm>
            <a:off x="711375" y="1285875"/>
            <a:ext cx="4705500" cy="1592688"/>
            <a:chOff x="711375" y="1285875"/>
            <a:chExt cx="4705500" cy="1592688"/>
          </a:xfrm>
        </p:grpSpPr>
        <p:sp>
          <p:nvSpPr>
            <p:cNvPr id="1112" name="Google Shape;1112;p190"/>
            <p:cNvSpPr/>
            <p:nvPr/>
          </p:nvSpPr>
          <p:spPr>
            <a:xfrm>
              <a:off x="4267200" y="1285875"/>
              <a:ext cx="1047900" cy="440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Poppins"/>
                  <a:ea typeface="Poppins"/>
                  <a:cs typeface="Poppins"/>
                  <a:sym typeface="Poppins"/>
                </a:rPr>
                <a:t>Tigera operator</a:t>
              </a:r>
              <a:endParaRPr sz="1200"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1113" name="Google Shape;1113;p190"/>
            <p:cNvCxnSpPr>
              <a:stCxn id="1112" idx="2"/>
              <a:endCxn id="1114" idx="0"/>
            </p:cNvCxnSpPr>
            <p:nvPr/>
          </p:nvCxnSpPr>
          <p:spPr>
            <a:xfrm flipH="1">
              <a:off x="4509450" y="1725975"/>
              <a:ext cx="281700" cy="767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med" w="med" type="none"/>
              <a:tailEnd len="med" w="med" type="triangle"/>
            </a:ln>
          </p:spPr>
        </p:cxnSp>
        <p:sp>
          <p:nvSpPr>
            <p:cNvPr id="1114" name="Google Shape;1114;p190"/>
            <p:cNvSpPr/>
            <p:nvPr/>
          </p:nvSpPr>
          <p:spPr>
            <a:xfrm>
              <a:off x="3602175" y="2493663"/>
              <a:ext cx="1814700" cy="384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Poppins"/>
                  <a:ea typeface="Poppins"/>
                  <a:cs typeface="Poppins"/>
                  <a:sym typeface="Poppins"/>
                </a:rPr>
                <a:t>Calico Ingress Gateway</a:t>
              </a:r>
              <a:endParaRPr sz="1000"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1115" name="Google Shape;1115;p190"/>
            <p:cNvCxnSpPr>
              <a:stCxn id="1106" idx="6"/>
              <a:endCxn id="1112" idx="1"/>
            </p:cNvCxnSpPr>
            <p:nvPr/>
          </p:nvCxnSpPr>
          <p:spPr>
            <a:xfrm>
              <a:off x="711375" y="1306775"/>
              <a:ext cx="3555900" cy="199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med" w="med" type="none"/>
              <a:tailEnd len="med" w="med" type="triangle"/>
            </a:ln>
          </p:spPr>
        </p:cxnSp>
        <p:sp>
          <p:nvSpPr>
            <p:cNvPr id="1116" name="Google Shape;1116;p190"/>
            <p:cNvSpPr/>
            <p:nvPr/>
          </p:nvSpPr>
          <p:spPr>
            <a:xfrm>
              <a:off x="4452600" y="1730025"/>
              <a:ext cx="735300" cy="175800"/>
            </a:xfrm>
            <a:prstGeom prst="foldedCorner">
              <a:avLst>
                <a:gd fmla="val 16667" name="adj"/>
              </a:avLst>
            </a:prstGeom>
            <a:solidFill>
              <a:srgbClr val="ECECE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Poppins"/>
                  <a:ea typeface="Poppins"/>
                  <a:cs typeface="Poppins"/>
                  <a:sym typeface="Poppins"/>
                </a:rPr>
                <a:t>Deploys</a:t>
              </a:r>
              <a:endParaRPr sz="1000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117" name="Google Shape;1117;p190"/>
          <p:cNvGrpSpPr/>
          <p:nvPr/>
        </p:nvGrpSpPr>
        <p:grpSpPr>
          <a:xfrm>
            <a:off x="711375" y="3770000"/>
            <a:ext cx="3832050" cy="371400"/>
            <a:chOff x="711375" y="3770000"/>
            <a:chExt cx="3832050" cy="371400"/>
          </a:xfrm>
        </p:grpSpPr>
        <p:sp>
          <p:nvSpPr>
            <p:cNvPr id="1118" name="Google Shape;1118;p190"/>
            <p:cNvSpPr/>
            <p:nvPr/>
          </p:nvSpPr>
          <p:spPr>
            <a:xfrm>
              <a:off x="3700425" y="3770000"/>
              <a:ext cx="843000" cy="3714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Poppins"/>
                  <a:ea typeface="Poppins"/>
                  <a:cs typeface="Poppins"/>
                  <a:sym typeface="Poppins"/>
                </a:rPr>
                <a:t>Policy</a:t>
              </a:r>
              <a:endParaRPr sz="1200"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1119" name="Google Shape;1119;p190"/>
            <p:cNvCxnSpPr>
              <a:stCxn id="1104" idx="6"/>
              <a:endCxn id="1118" idx="1"/>
            </p:cNvCxnSpPr>
            <p:nvPr/>
          </p:nvCxnSpPr>
          <p:spPr>
            <a:xfrm flipH="1" rot="10800000">
              <a:off x="711375" y="3955800"/>
              <a:ext cx="2989200" cy="142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med" w="med" type="none"/>
              <a:tailEnd len="med" w="med" type="triangle"/>
            </a:ln>
          </p:spPr>
        </p:cxnSp>
        <p:sp>
          <p:nvSpPr>
            <p:cNvPr id="1120" name="Google Shape;1120;p190"/>
            <p:cNvSpPr/>
            <p:nvPr/>
          </p:nvSpPr>
          <p:spPr>
            <a:xfrm>
              <a:off x="1885725" y="3939300"/>
              <a:ext cx="843000" cy="175800"/>
            </a:xfrm>
            <a:prstGeom prst="foldedCorner">
              <a:avLst>
                <a:gd fmla="val 16667" name="adj"/>
              </a:avLst>
            </a:prstGeom>
            <a:solidFill>
              <a:srgbClr val="ECECE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Poppins"/>
                  <a:ea typeface="Poppins"/>
                  <a:cs typeface="Poppins"/>
                  <a:sym typeface="Poppins"/>
                </a:rPr>
                <a:t>Configure</a:t>
              </a:r>
              <a:endParaRPr sz="1000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121" name="Google Shape;1121;p190"/>
          <p:cNvGrpSpPr/>
          <p:nvPr/>
        </p:nvGrpSpPr>
        <p:grpSpPr>
          <a:xfrm>
            <a:off x="2624700" y="2377750"/>
            <a:ext cx="1442700" cy="175800"/>
            <a:chOff x="2624700" y="2377750"/>
            <a:chExt cx="1442700" cy="175800"/>
          </a:xfrm>
        </p:grpSpPr>
        <p:cxnSp>
          <p:nvCxnSpPr>
            <p:cNvPr id="1122" name="Google Shape;1122;p190"/>
            <p:cNvCxnSpPr>
              <a:stCxn id="1123" idx="3"/>
              <a:endCxn id="1124" idx="3"/>
            </p:cNvCxnSpPr>
            <p:nvPr/>
          </p:nvCxnSpPr>
          <p:spPr>
            <a:xfrm rot="10800000">
              <a:off x="2624700" y="2453650"/>
              <a:ext cx="1442700" cy="12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med" w="med" type="none"/>
              <a:tailEnd len="med" w="med" type="triangle"/>
            </a:ln>
          </p:spPr>
        </p:cxnSp>
        <p:sp>
          <p:nvSpPr>
            <p:cNvPr id="1123" name="Google Shape;1123;p190"/>
            <p:cNvSpPr/>
            <p:nvPr/>
          </p:nvSpPr>
          <p:spPr>
            <a:xfrm>
              <a:off x="3390300" y="2377750"/>
              <a:ext cx="677100" cy="175800"/>
            </a:xfrm>
            <a:prstGeom prst="foldedCorner">
              <a:avLst>
                <a:gd fmla="val 16667" name="adj"/>
              </a:avLst>
            </a:prstGeom>
            <a:solidFill>
              <a:srgbClr val="ECECE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Poppins"/>
                  <a:ea typeface="Poppins"/>
                  <a:cs typeface="Poppins"/>
                  <a:sym typeface="Poppins"/>
                </a:rPr>
                <a:t>Inspect</a:t>
              </a:r>
              <a:endParaRPr sz="1000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125" name="Google Shape;1125;p190"/>
          <p:cNvGrpSpPr/>
          <p:nvPr/>
        </p:nvGrpSpPr>
        <p:grpSpPr>
          <a:xfrm>
            <a:off x="771375" y="2297625"/>
            <a:ext cx="2830800" cy="388488"/>
            <a:chOff x="771375" y="2297625"/>
            <a:chExt cx="2830800" cy="388488"/>
          </a:xfrm>
        </p:grpSpPr>
        <p:cxnSp>
          <p:nvCxnSpPr>
            <p:cNvPr id="1126" name="Google Shape;1126;p190"/>
            <p:cNvCxnSpPr>
              <a:endCxn id="1114" idx="1"/>
            </p:cNvCxnSpPr>
            <p:nvPr/>
          </p:nvCxnSpPr>
          <p:spPr>
            <a:xfrm>
              <a:off x="771375" y="2686113"/>
              <a:ext cx="2830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124" name="Google Shape;1124;p190"/>
            <p:cNvSpPr/>
            <p:nvPr/>
          </p:nvSpPr>
          <p:spPr>
            <a:xfrm>
              <a:off x="771600" y="2297625"/>
              <a:ext cx="1853100" cy="312300"/>
            </a:xfrm>
            <a:prstGeom prst="foldedCorner">
              <a:avLst>
                <a:gd fmla="val 16667" name="adj"/>
              </a:avLst>
            </a:prstGeom>
            <a:solidFill>
              <a:srgbClr val="ECECE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HTTP GET</a:t>
              </a:r>
              <a:br>
                <a:rPr lang="en" sz="10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</a:br>
              <a:r>
                <a:rPr lang="en" sz="10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https://calico.org/</a:t>
              </a:r>
              <a:r>
                <a:rPr b="1" lang="en" sz="10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cats/v1</a:t>
              </a:r>
              <a:endParaRPr sz="1000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127" name="Google Shape;1127;p190"/>
          <p:cNvGrpSpPr/>
          <p:nvPr/>
        </p:nvGrpSpPr>
        <p:grpSpPr>
          <a:xfrm>
            <a:off x="771600" y="2735023"/>
            <a:ext cx="6538800" cy="826352"/>
            <a:chOff x="771600" y="2735023"/>
            <a:chExt cx="6538800" cy="826352"/>
          </a:xfrm>
        </p:grpSpPr>
        <p:cxnSp>
          <p:nvCxnSpPr>
            <p:cNvPr id="1128" name="Google Shape;1128;p190"/>
            <p:cNvCxnSpPr>
              <a:stCxn id="1109" idx="2"/>
            </p:cNvCxnSpPr>
            <p:nvPr/>
          </p:nvCxnSpPr>
          <p:spPr>
            <a:xfrm rot="10800000">
              <a:off x="771600" y="2762175"/>
              <a:ext cx="6538800" cy="799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triangle"/>
            </a:ln>
          </p:spPr>
        </p:cxnSp>
        <p:pic>
          <p:nvPicPr>
            <p:cNvPr id="1129" name="Google Shape;1129;p19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75611" y="2735023"/>
              <a:ext cx="646276" cy="76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30" name="Google Shape;1130;p190"/>
          <p:cNvGrpSpPr/>
          <p:nvPr/>
        </p:nvGrpSpPr>
        <p:grpSpPr>
          <a:xfrm>
            <a:off x="4122000" y="2792300"/>
            <a:ext cx="816450" cy="977700"/>
            <a:chOff x="4122000" y="2792300"/>
            <a:chExt cx="816450" cy="977700"/>
          </a:xfrm>
        </p:grpSpPr>
        <p:cxnSp>
          <p:nvCxnSpPr>
            <p:cNvPr id="1131" name="Google Shape;1131;p190"/>
            <p:cNvCxnSpPr>
              <a:stCxn id="1132" idx="0"/>
              <a:endCxn id="1118" idx="0"/>
            </p:cNvCxnSpPr>
            <p:nvPr/>
          </p:nvCxnSpPr>
          <p:spPr>
            <a:xfrm flipH="1">
              <a:off x="4122000" y="2792300"/>
              <a:ext cx="477900" cy="977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med" w="med" type="none"/>
              <a:tailEnd len="med" w="med" type="triangle"/>
            </a:ln>
          </p:spPr>
        </p:cxnSp>
        <p:sp>
          <p:nvSpPr>
            <p:cNvPr id="1132" name="Google Shape;1132;p190"/>
            <p:cNvSpPr/>
            <p:nvPr/>
          </p:nvSpPr>
          <p:spPr>
            <a:xfrm>
              <a:off x="4261350" y="2792300"/>
              <a:ext cx="677100" cy="175800"/>
            </a:xfrm>
            <a:prstGeom prst="foldedCorner">
              <a:avLst>
                <a:gd fmla="val 16667" name="adj"/>
              </a:avLst>
            </a:prstGeom>
            <a:solidFill>
              <a:srgbClr val="ECECE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Poppins"/>
                  <a:ea typeface="Poppins"/>
                  <a:cs typeface="Poppins"/>
                  <a:sym typeface="Poppins"/>
                </a:rPr>
                <a:t>Match</a:t>
              </a:r>
              <a:endParaRPr sz="1000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133" name="Google Shape;1133;p190"/>
          <p:cNvGrpSpPr/>
          <p:nvPr/>
        </p:nvGrpSpPr>
        <p:grpSpPr>
          <a:xfrm>
            <a:off x="5269125" y="2598200"/>
            <a:ext cx="1445850" cy="429313"/>
            <a:chOff x="5269125" y="2598200"/>
            <a:chExt cx="1445850" cy="429313"/>
          </a:xfrm>
        </p:grpSpPr>
        <p:cxnSp>
          <p:nvCxnSpPr>
            <p:cNvPr id="1134" name="Google Shape;1134;p190"/>
            <p:cNvCxnSpPr>
              <a:stCxn id="1114" idx="3"/>
              <a:endCxn id="1109" idx="1"/>
            </p:cNvCxnSpPr>
            <p:nvPr/>
          </p:nvCxnSpPr>
          <p:spPr>
            <a:xfrm>
              <a:off x="5416875" y="2686113"/>
              <a:ext cx="1298100" cy="341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med" w="med" type="none"/>
              <a:tailEnd len="med" w="med" type="triangle"/>
            </a:ln>
          </p:spPr>
        </p:cxnSp>
        <p:sp>
          <p:nvSpPr>
            <p:cNvPr id="1135" name="Google Shape;1135;p190"/>
            <p:cNvSpPr/>
            <p:nvPr/>
          </p:nvSpPr>
          <p:spPr>
            <a:xfrm>
              <a:off x="5269125" y="2598200"/>
              <a:ext cx="677100" cy="175800"/>
            </a:xfrm>
            <a:prstGeom prst="foldedCorner">
              <a:avLst>
                <a:gd fmla="val 16667" name="adj"/>
              </a:avLst>
            </a:prstGeom>
            <a:solidFill>
              <a:srgbClr val="ECECE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Poppins"/>
                  <a:ea typeface="Poppins"/>
                  <a:cs typeface="Poppins"/>
                  <a:sym typeface="Poppins"/>
                </a:rPr>
                <a:t>Route</a:t>
              </a:r>
              <a:endParaRPr sz="1000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191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Implementation</a:t>
            </a:r>
            <a:endParaRPr/>
          </a:p>
        </p:txBody>
      </p:sp>
      <p:sp>
        <p:nvSpPr>
          <p:cNvPr id="1141" name="Google Shape;1141;p191"/>
          <p:cNvSpPr/>
          <p:nvPr/>
        </p:nvSpPr>
        <p:spPr>
          <a:xfrm>
            <a:off x="4890800" y="1090600"/>
            <a:ext cx="2754600" cy="969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671513" rotWithShape="0" algn="bl" dir="2160000" dist="3905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Envoy Gateway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(implementation)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2" name="Google Shape;1142;p191"/>
          <p:cNvSpPr/>
          <p:nvPr/>
        </p:nvSpPr>
        <p:spPr>
          <a:xfrm>
            <a:off x="4142650" y="2645775"/>
            <a:ext cx="1600800" cy="748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671513" rotWithShape="0" algn="bl" dir="2160000" dist="3905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Official k8s Gateway API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CRDs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3" name="Google Shape;1143;p191"/>
          <p:cNvSpPr/>
          <p:nvPr/>
        </p:nvSpPr>
        <p:spPr>
          <a:xfrm>
            <a:off x="6750450" y="2645775"/>
            <a:ext cx="1631700" cy="748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671513" rotWithShape="0" algn="bl" dir="2160000" dist="3905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EnvoyGateway extra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CRDs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4" name="Google Shape;1144;p191"/>
          <p:cNvSpPr/>
          <p:nvPr/>
        </p:nvSpPr>
        <p:spPr>
          <a:xfrm>
            <a:off x="5375400" y="3767350"/>
            <a:ext cx="1785600" cy="748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671513" rotWithShape="0" algn="bl" dir="2160000" dist="3905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Envoy Gateway Controller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145" name="Google Shape;1145;p191"/>
          <p:cNvCxnSpPr>
            <a:stCxn id="1141" idx="2"/>
            <a:endCxn id="1142" idx="0"/>
          </p:cNvCxnSpPr>
          <p:nvPr/>
        </p:nvCxnSpPr>
        <p:spPr>
          <a:xfrm flipH="1">
            <a:off x="4943000" y="2059900"/>
            <a:ext cx="1325100" cy="5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6" name="Google Shape;1146;p191"/>
          <p:cNvCxnSpPr>
            <a:stCxn id="1141" idx="2"/>
            <a:endCxn id="1143" idx="0"/>
          </p:cNvCxnSpPr>
          <p:nvPr/>
        </p:nvCxnSpPr>
        <p:spPr>
          <a:xfrm>
            <a:off x="6268100" y="2059900"/>
            <a:ext cx="1298100" cy="5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7" name="Google Shape;1147;p191"/>
          <p:cNvCxnSpPr>
            <a:stCxn id="1141" idx="2"/>
            <a:endCxn id="1144" idx="0"/>
          </p:cNvCxnSpPr>
          <p:nvPr/>
        </p:nvCxnSpPr>
        <p:spPr>
          <a:xfrm>
            <a:off x="6268100" y="2059900"/>
            <a:ext cx="0" cy="170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8" name="Google Shape;1148;p191"/>
          <p:cNvSpPr/>
          <p:nvPr/>
        </p:nvSpPr>
        <p:spPr>
          <a:xfrm>
            <a:off x="301875" y="1061300"/>
            <a:ext cx="3185100" cy="2474100"/>
          </a:xfrm>
          <a:prstGeom prst="verticalScroll">
            <a:avLst>
              <a:gd fmla="val 12500" name="adj"/>
            </a:avLst>
          </a:prstGeom>
          <a:solidFill>
            <a:srgbClr val="FFF2CC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  <a:effectLst>
            <a:outerShdw blurRad="871538" rotWithShape="0" algn="bl" dir="2280000" dist="400050">
              <a:srgbClr val="000000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kind: 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GatewayAPI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apiVersion: operator.tigera.io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metadata: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name: tigera-secure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spec: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… customizations …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9" name="Google Shape;1149;p191"/>
          <p:cNvSpPr txBox="1"/>
          <p:nvPr/>
        </p:nvSpPr>
        <p:spPr>
          <a:xfrm>
            <a:off x="301875" y="3772000"/>
            <a:ext cx="4384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Calico Ingress Gateway requires a proxy to route to external traffic according to rules hence the use of Envoy Proxy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192"/>
          <p:cNvSpPr/>
          <p:nvPr/>
        </p:nvSpPr>
        <p:spPr>
          <a:xfrm>
            <a:off x="3313875" y="1859000"/>
            <a:ext cx="5240700" cy="2412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5" name="Google Shape;1155;p192"/>
          <p:cNvSpPr/>
          <p:nvPr/>
        </p:nvSpPr>
        <p:spPr>
          <a:xfrm>
            <a:off x="301875" y="1859000"/>
            <a:ext cx="3012000" cy="24129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6" name="Google Shape;1156;p192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Calico Ingress Gateway Roadmap</a:t>
            </a:r>
            <a:endParaRPr/>
          </a:p>
        </p:txBody>
      </p:sp>
      <p:sp>
        <p:nvSpPr>
          <p:cNvPr id="1157" name="Google Shape;1157;p192"/>
          <p:cNvSpPr/>
          <p:nvPr/>
        </p:nvSpPr>
        <p:spPr>
          <a:xfrm>
            <a:off x="3313775" y="1189775"/>
            <a:ext cx="5564100" cy="669000"/>
          </a:xfrm>
          <a:prstGeom prst="chevron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Tomorrow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8" name="Google Shape;1158;p192"/>
          <p:cNvSpPr/>
          <p:nvPr/>
        </p:nvSpPr>
        <p:spPr>
          <a:xfrm>
            <a:off x="301875" y="1190004"/>
            <a:ext cx="3347919" cy="669000"/>
          </a:xfrm>
          <a:prstGeom prst="homePlat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Today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9" name="Google Shape;1159;p192"/>
          <p:cNvSpPr/>
          <p:nvPr/>
        </p:nvSpPr>
        <p:spPr>
          <a:xfrm>
            <a:off x="749925" y="2627825"/>
            <a:ext cx="2115900" cy="4923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Envoy Gateway</a:t>
            </a:r>
            <a:endParaRPr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60" name="Google Shape;1160;p192"/>
          <p:cNvSpPr/>
          <p:nvPr/>
        </p:nvSpPr>
        <p:spPr>
          <a:xfrm>
            <a:off x="749925" y="3264875"/>
            <a:ext cx="2115900" cy="4923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Support</a:t>
            </a:r>
            <a:endParaRPr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161" name="Google Shape;1161;p192"/>
          <p:cNvGrpSpPr/>
          <p:nvPr/>
        </p:nvGrpSpPr>
        <p:grpSpPr>
          <a:xfrm>
            <a:off x="3649800" y="1951191"/>
            <a:ext cx="4743056" cy="2036792"/>
            <a:chOff x="3649800" y="1951191"/>
            <a:chExt cx="4743056" cy="2036792"/>
          </a:xfrm>
        </p:grpSpPr>
        <p:pic>
          <p:nvPicPr>
            <p:cNvPr id="1162" name="Google Shape;1162;p19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68220" y="3337238"/>
              <a:ext cx="542378" cy="5305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3" name="Google Shape;1163;p19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50135" y="3337255"/>
              <a:ext cx="542378" cy="5305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4" name="Google Shape;1164;p19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21021" y="3337238"/>
              <a:ext cx="542378" cy="5305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5" name="Google Shape;1165;p192"/>
            <p:cNvSpPr txBox="1"/>
            <p:nvPr/>
          </p:nvSpPr>
          <p:spPr>
            <a:xfrm>
              <a:off x="4644325" y="3795125"/>
              <a:ext cx="590164" cy="1928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Poppins"/>
                  <a:ea typeface="Poppins"/>
                  <a:cs typeface="Poppins"/>
                  <a:sym typeface="Poppins"/>
                </a:rPr>
                <a:t>catalog</a:t>
              </a:r>
              <a:endParaRPr sz="8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166" name="Google Shape;1166;p192"/>
            <p:cNvSpPr txBox="1"/>
            <p:nvPr/>
          </p:nvSpPr>
          <p:spPr>
            <a:xfrm>
              <a:off x="5682675" y="3795125"/>
              <a:ext cx="590164" cy="1928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Poppins"/>
                  <a:ea typeface="Poppins"/>
                  <a:cs typeface="Poppins"/>
                  <a:sym typeface="Poppins"/>
                </a:rPr>
                <a:t>product</a:t>
              </a:r>
              <a:endParaRPr sz="8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167" name="Google Shape;1167;p192"/>
            <p:cNvSpPr txBox="1"/>
            <p:nvPr/>
          </p:nvSpPr>
          <p:spPr>
            <a:xfrm>
              <a:off x="6637275" y="3795125"/>
              <a:ext cx="716150" cy="1928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Poppins"/>
                  <a:ea typeface="Poppins"/>
                  <a:cs typeface="Poppins"/>
                  <a:sym typeface="Poppins"/>
                </a:rPr>
                <a:t>customer</a:t>
              </a:r>
              <a:endParaRPr sz="8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168" name="Google Shape;1168;p192"/>
            <p:cNvSpPr/>
            <p:nvPr/>
          </p:nvSpPr>
          <p:spPr>
            <a:xfrm>
              <a:off x="3649800" y="2350375"/>
              <a:ext cx="4743056" cy="722899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Poppins"/>
                  <a:ea typeface="Poppins"/>
                  <a:cs typeface="Poppins"/>
                  <a:sym typeface="Poppins"/>
                </a:rPr>
                <a:t>Calico Ingress Gateway</a:t>
              </a:r>
              <a:endParaRPr b="1" sz="800"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1169" name="Google Shape;1169;p192"/>
            <p:cNvCxnSpPr/>
            <p:nvPr/>
          </p:nvCxnSpPr>
          <p:spPr>
            <a:xfrm flipH="1">
              <a:off x="5997722" y="1951191"/>
              <a:ext cx="929" cy="373174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170" name="Google Shape;1170;p192"/>
            <p:cNvSpPr txBox="1"/>
            <p:nvPr/>
          </p:nvSpPr>
          <p:spPr>
            <a:xfrm>
              <a:off x="6137799" y="1951198"/>
              <a:ext cx="634389" cy="2982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Poppins"/>
                  <a:ea typeface="Poppins"/>
                  <a:cs typeface="Poppins"/>
                  <a:sym typeface="Poppins"/>
                </a:rPr>
                <a:t>External Traffic</a:t>
              </a:r>
              <a:endParaRPr sz="8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171" name="Google Shape;1171;p192"/>
            <p:cNvSpPr/>
            <p:nvPr/>
          </p:nvSpPr>
          <p:spPr>
            <a:xfrm>
              <a:off x="4780849" y="2603450"/>
              <a:ext cx="590164" cy="359905"/>
            </a:xfrm>
            <a:prstGeom prst="roundRect">
              <a:avLst>
                <a:gd fmla="val 16667" name="adj"/>
              </a:avLst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WAF</a:t>
              </a:r>
              <a:endParaRPr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172" name="Google Shape;1172;p192"/>
            <p:cNvSpPr/>
            <p:nvPr/>
          </p:nvSpPr>
          <p:spPr>
            <a:xfrm>
              <a:off x="5471929" y="2603450"/>
              <a:ext cx="955486" cy="359905"/>
            </a:xfrm>
            <a:prstGeom prst="roundRect">
              <a:avLst>
                <a:gd fmla="val 16667" name="adj"/>
              </a:avLst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Observability</a:t>
              </a:r>
              <a:endParaRPr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173" name="Google Shape;1173;p192"/>
            <p:cNvSpPr/>
            <p:nvPr/>
          </p:nvSpPr>
          <p:spPr>
            <a:xfrm>
              <a:off x="3738569" y="2613174"/>
              <a:ext cx="955486" cy="359905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Envoy Gateway</a:t>
              </a:r>
              <a:endParaRPr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174" name="Google Shape;1174;p192"/>
            <p:cNvSpPr/>
            <p:nvPr/>
          </p:nvSpPr>
          <p:spPr>
            <a:xfrm>
              <a:off x="6528331" y="2603450"/>
              <a:ext cx="1025355" cy="359905"/>
            </a:xfrm>
            <a:prstGeom prst="roundRect">
              <a:avLst>
                <a:gd fmla="val 16667" name="adj"/>
              </a:avLst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Gateway Management</a:t>
              </a:r>
              <a:endParaRPr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175" name="Google Shape;1175;p192"/>
            <p:cNvSpPr/>
            <p:nvPr/>
          </p:nvSpPr>
          <p:spPr>
            <a:xfrm>
              <a:off x="7654600" y="2603450"/>
              <a:ext cx="634389" cy="359905"/>
            </a:xfrm>
            <a:prstGeom prst="roundRect">
              <a:avLst>
                <a:gd fmla="val 16667" name="adj"/>
              </a:avLst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Support</a:t>
              </a:r>
              <a:endParaRPr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1176" name="Google Shape;1176;p192"/>
            <p:cNvCxnSpPr>
              <a:stCxn id="1168" idx="2"/>
              <a:endCxn id="1162" idx="0"/>
            </p:cNvCxnSpPr>
            <p:nvPr/>
          </p:nvCxnSpPr>
          <p:spPr>
            <a:xfrm flipH="1">
              <a:off x="4939528" y="3073274"/>
              <a:ext cx="1081800" cy="26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77" name="Google Shape;1177;p192"/>
            <p:cNvCxnSpPr>
              <a:stCxn id="1168" idx="2"/>
              <a:endCxn id="1164" idx="0"/>
            </p:cNvCxnSpPr>
            <p:nvPr/>
          </p:nvCxnSpPr>
          <p:spPr>
            <a:xfrm>
              <a:off x="6021328" y="3073274"/>
              <a:ext cx="970800" cy="26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78" name="Google Shape;1178;p192"/>
            <p:cNvCxnSpPr>
              <a:stCxn id="1168" idx="2"/>
              <a:endCxn id="1163" idx="0"/>
            </p:cNvCxnSpPr>
            <p:nvPr/>
          </p:nvCxnSpPr>
          <p:spPr>
            <a:xfrm>
              <a:off x="6021328" y="3073274"/>
              <a:ext cx="0" cy="26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193"/>
          <p:cNvSpPr txBox="1"/>
          <p:nvPr>
            <p:ph idx="1" type="body"/>
          </p:nvPr>
        </p:nvSpPr>
        <p:spPr>
          <a:xfrm>
            <a:off x="380995" y="1556552"/>
            <a:ext cx="4899000" cy="20304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51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Thank you</a:t>
            </a:r>
            <a:endParaRPr b="1" i="1" sz="27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81"/>
          <p:cNvSpPr txBox="1"/>
          <p:nvPr>
            <p:ph idx="1" type="body"/>
          </p:nvPr>
        </p:nvSpPr>
        <p:spPr>
          <a:xfrm>
            <a:off x="2927375" y="604575"/>
            <a:ext cx="5518200" cy="38415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-342900" lvl="0" marL="914400" rtl="0" algn="l">
              <a:spcBef>
                <a:spcPts val="300"/>
              </a:spcBef>
              <a:spcAft>
                <a:spcPts val="0"/>
              </a:spcAft>
              <a:buClr>
                <a:srgbClr val="2F2F2F"/>
              </a:buClr>
              <a:buSzPts val="1800"/>
              <a:buChar char="●"/>
            </a:pPr>
            <a:r>
              <a:rPr lang="en" sz="1800">
                <a:solidFill>
                  <a:srgbClr val="2F2F2F"/>
                </a:solidFill>
              </a:rPr>
              <a:t>Kubernetes’ Native Limitations</a:t>
            </a:r>
            <a:endParaRPr sz="1800">
              <a:solidFill>
                <a:srgbClr val="2F2F2F"/>
              </a:solidFill>
            </a:endParaRPr>
          </a:p>
          <a:p>
            <a:pPr indent="-342900" lvl="0" marL="914400" rtl="0" algn="l">
              <a:spcBef>
                <a:spcPts val="1400"/>
              </a:spcBef>
              <a:spcAft>
                <a:spcPts val="0"/>
              </a:spcAft>
              <a:buClr>
                <a:srgbClr val="2F2F2F"/>
              </a:buClr>
              <a:buSzPts val="1800"/>
              <a:buChar char="●"/>
            </a:pPr>
            <a:r>
              <a:rPr lang="en" sz="1800">
                <a:solidFill>
                  <a:srgbClr val="2F2F2F"/>
                </a:solidFill>
              </a:rPr>
              <a:t>Ingress Features</a:t>
            </a:r>
            <a:endParaRPr sz="1800">
              <a:solidFill>
                <a:srgbClr val="2F2F2F"/>
              </a:solidFill>
            </a:endParaRPr>
          </a:p>
          <a:p>
            <a:pPr indent="-342900" lvl="0" marL="914400" rtl="0" algn="l">
              <a:spcBef>
                <a:spcPts val="1400"/>
              </a:spcBef>
              <a:spcAft>
                <a:spcPts val="0"/>
              </a:spcAft>
              <a:buClr>
                <a:srgbClr val="2F2F2F"/>
              </a:buClr>
              <a:buSzPts val="1800"/>
              <a:buChar char="●"/>
            </a:pPr>
            <a:r>
              <a:rPr lang="en" sz="1800">
                <a:solidFill>
                  <a:srgbClr val="2F2F2F"/>
                </a:solidFill>
              </a:rPr>
              <a:t>Legacy Ingress API vs Gateway API</a:t>
            </a:r>
            <a:endParaRPr sz="1800">
              <a:solidFill>
                <a:srgbClr val="2F2F2F"/>
              </a:solidFill>
            </a:endParaRPr>
          </a:p>
          <a:p>
            <a:pPr indent="-342900" lvl="0" marL="914400" rtl="0" algn="l">
              <a:spcBef>
                <a:spcPts val="1400"/>
              </a:spcBef>
              <a:spcAft>
                <a:spcPts val="1400"/>
              </a:spcAft>
              <a:buClr>
                <a:srgbClr val="2F2F2F"/>
              </a:buClr>
              <a:buSzPts val="1800"/>
              <a:buChar char="●"/>
            </a:pPr>
            <a:r>
              <a:rPr lang="en" sz="1800">
                <a:solidFill>
                  <a:srgbClr val="2F2F2F"/>
                </a:solidFill>
              </a:rPr>
              <a:t>Calico Ingress Gateway</a:t>
            </a:r>
            <a:endParaRPr sz="1800">
              <a:solidFill>
                <a:srgbClr val="2F2F2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82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Kubernetes Needs an Ingress Controller</a:t>
            </a:r>
            <a:endParaRPr/>
          </a:p>
        </p:txBody>
      </p:sp>
      <p:sp>
        <p:nvSpPr>
          <p:cNvPr id="946" name="Google Shape;946;p182"/>
          <p:cNvSpPr txBox="1"/>
          <p:nvPr/>
        </p:nvSpPr>
        <p:spPr>
          <a:xfrm>
            <a:off x="301875" y="898525"/>
            <a:ext cx="84612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Kubernetes provides three core service types for exposing apps:</a:t>
            </a:r>
            <a:endParaRPr sz="1200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○"/>
            </a:pPr>
            <a:r>
              <a:rPr lang="en" sz="105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ClusterIP</a:t>
            </a:r>
            <a:endParaRPr sz="1200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Poppins"/>
              <a:buChar char="○"/>
            </a:pPr>
            <a:r>
              <a:rPr lang="en" sz="105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NodePort</a:t>
            </a:r>
            <a:endParaRPr sz="1050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Poppins"/>
              <a:buChar char="○"/>
            </a:pPr>
            <a:r>
              <a:rPr lang="en" sz="105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LoadBalancer</a:t>
            </a:r>
            <a:endParaRPr sz="1050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Each solves a piece of the puzzle, but gaps remain.</a:t>
            </a:r>
            <a:endParaRPr sz="1200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47" name="Google Shape;947;p182"/>
          <p:cNvGrpSpPr/>
          <p:nvPr/>
        </p:nvGrpSpPr>
        <p:grpSpPr>
          <a:xfrm>
            <a:off x="380988" y="2576525"/>
            <a:ext cx="8520337" cy="1814450"/>
            <a:chOff x="380988" y="2576525"/>
            <a:chExt cx="8520337" cy="1814450"/>
          </a:xfrm>
        </p:grpSpPr>
        <p:grpSp>
          <p:nvGrpSpPr>
            <p:cNvPr id="948" name="Google Shape;948;p182"/>
            <p:cNvGrpSpPr/>
            <p:nvPr/>
          </p:nvGrpSpPr>
          <p:grpSpPr>
            <a:xfrm>
              <a:off x="380988" y="2576525"/>
              <a:ext cx="4923036" cy="1814450"/>
              <a:chOff x="4220963" y="0"/>
              <a:chExt cx="4923036" cy="1814450"/>
            </a:xfrm>
          </p:grpSpPr>
          <p:sp>
            <p:nvSpPr>
              <p:cNvPr id="949" name="Google Shape;949;p182"/>
              <p:cNvSpPr/>
              <p:nvPr/>
            </p:nvSpPr>
            <p:spPr>
              <a:xfrm>
                <a:off x="6387100" y="363050"/>
                <a:ext cx="2432100" cy="1451400"/>
              </a:xfrm>
              <a:prstGeom prst="roundRect">
                <a:avLst>
                  <a:gd fmla="val 16667" name="adj"/>
                </a:avLst>
              </a:prstGeom>
              <a:solidFill>
                <a:srgbClr val="CFE2F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950" name="Google Shape;950;p18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838763" y="753425"/>
                <a:ext cx="550525" cy="537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1" name="Google Shape;951;p18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840271" y="572673"/>
                <a:ext cx="426375" cy="4163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2" name="Google Shape;952;p18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8390575" y="0"/>
                <a:ext cx="753423" cy="7534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3" name="Google Shape;953;p18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840271" y="1195973"/>
                <a:ext cx="426375" cy="41639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954" name="Google Shape;954;p182"/>
              <p:cNvCxnSpPr>
                <a:endCxn id="953" idx="1"/>
              </p:cNvCxnSpPr>
              <p:nvPr/>
            </p:nvCxnSpPr>
            <p:spPr>
              <a:xfrm>
                <a:off x="7380371" y="1052268"/>
                <a:ext cx="459900" cy="351900"/>
              </a:xfrm>
              <a:prstGeom prst="curvedConnector3">
                <a:avLst>
                  <a:gd fmla="val 50000" name="adj1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55" name="Google Shape;955;p182"/>
              <p:cNvCxnSpPr>
                <a:endCxn id="950" idx="3"/>
              </p:cNvCxnSpPr>
              <p:nvPr/>
            </p:nvCxnSpPr>
            <p:spPr>
              <a:xfrm flipH="1">
                <a:off x="7389288" y="778338"/>
                <a:ext cx="479100" cy="243900"/>
              </a:xfrm>
              <a:prstGeom prst="curvedConnector3">
                <a:avLst>
                  <a:gd fmla="val 50000" name="adj1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56" name="Google Shape;956;p182"/>
              <p:cNvSpPr txBox="1"/>
              <p:nvPr/>
            </p:nvSpPr>
            <p:spPr>
              <a:xfrm>
                <a:off x="6626088" y="1291050"/>
                <a:ext cx="9759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/>
                  <a:t>Cluster IP</a:t>
                </a:r>
                <a:endParaRPr b="1" sz="1200"/>
              </a:p>
            </p:txBody>
          </p:sp>
          <p:pic>
            <p:nvPicPr>
              <p:cNvPr id="957" name="Google Shape;957;p182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220963" y="528850"/>
                <a:ext cx="828787" cy="9867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58" name="Google Shape;958;p182"/>
              <p:cNvSpPr/>
              <p:nvPr/>
            </p:nvSpPr>
            <p:spPr>
              <a:xfrm>
                <a:off x="5551475" y="912800"/>
                <a:ext cx="333900" cy="351900"/>
              </a:xfrm>
              <a:prstGeom prst="mathMultiply">
                <a:avLst>
                  <a:gd fmla="val 23520" name="adj1"/>
                </a:avLst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959" name="Google Shape;959;p182"/>
              <p:cNvCxnSpPr>
                <a:stCxn id="957" idx="3"/>
                <a:endCxn id="958" idx="0"/>
              </p:cNvCxnSpPr>
              <p:nvPr/>
            </p:nvCxnSpPr>
            <p:spPr>
              <a:xfrm flipH="1" rot="10800000">
                <a:off x="5049750" y="997337"/>
                <a:ext cx="582000" cy="24900"/>
              </a:xfrm>
              <a:prstGeom prst="curvedConnector3">
                <a:avLst>
                  <a:gd fmla="val 47546" name="adj1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0" name="Google Shape;960;p182"/>
              <p:cNvCxnSpPr>
                <a:stCxn id="958" idx="2"/>
                <a:endCxn id="949" idx="1"/>
              </p:cNvCxnSpPr>
              <p:nvPr/>
            </p:nvCxnSpPr>
            <p:spPr>
              <a:xfrm flipH="1" rot="10800000">
                <a:off x="5805181" y="1088682"/>
                <a:ext cx="582000" cy="91500"/>
              </a:xfrm>
              <a:prstGeom prst="curvedConnector3">
                <a:avLst>
                  <a:gd fmla="val 52440" name="adj1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961" name="Google Shape;961;p182"/>
            <p:cNvSpPr txBox="1"/>
            <p:nvPr/>
          </p:nvSpPr>
          <p:spPr>
            <a:xfrm>
              <a:off x="5304025" y="3086700"/>
              <a:ext cx="35973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404040"/>
                </a:buClr>
                <a:buSzPts val="1200"/>
                <a:buFont typeface="Poppins"/>
                <a:buChar char="●"/>
              </a:pPr>
              <a:r>
                <a:rPr lang="en" sz="1200">
                  <a:solidFill>
                    <a:srgbClr val="404040"/>
                  </a:solidFill>
                  <a:latin typeface="Poppins"/>
                  <a:ea typeface="Poppins"/>
                  <a:cs typeface="Poppins"/>
                  <a:sym typeface="Poppins"/>
                </a:rPr>
                <a:t>Internal-only access</a:t>
              </a:r>
              <a:endParaRPr sz="120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1200"/>
                <a:buFont typeface="Poppins"/>
                <a:buChar char="●"/>
              </a:pPr>
              <a:r>
                <a:rPr lang="en" sz="1200">
                  <a:solidFill>
                    <a:srgbClr val="404040"/>
                  </a:solidFill>
                  <a:latin typeface="Poppins"/>
                  <a:ea typeface="Poppins"/>
                  <a:cs typeface="Poppins"/>
                  <a:sym typeface="Poppins"/>
                </a:rPr>
                <a:t>No HTTP-aware routing</a:t>
              </a:r>
              <a:endParaRPr sz="120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1200"/>
                <a:buFont typeface="Poppins"/>
                <a:buChar char="●"/>
              </a:pPr>
              <a:r>
                <a:rPr lang="en" sz="1200">
                  <a:solidFill>
                    <a:srgbClr val="404040"/>
                  </a:solidFill>
                  <a:latin typeface="Poppins"/>
                  <a:ea typeface="Poppins"/>
                  <a:cs typeface="Poppins"/>
                  <a:sym typeface="Poppins"/>
                </a:rPr>
                <a:t>Manual TLS management</a:t>
              </a:r>
              <a:endParaRPr sz="2000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83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Kubernetes Needs an Ingress Controller</a:t>
            </a:r>
            <a:endParaRPr/>
          </a:p>
        </p:txBody>
      </p:sp>
      <p:sp>
        <p:nvSpPr>
          <p:cNvPr id="967" name="Google Shape;967;p183"/>
          <p:cNvSpPr txBox="1"/>
          <p:nvPr/>
        </p:nvSpPr>
        <p:spPr>
          <a:xfrm>
            <a:off x="301875" y="898525"/>
            <a:ext cx="84612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Kubernetes provides three core service types for exposing apps:</a:t>
            </a:r>
            <a:endParaRPr sz="1200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○"/>
            </a:pPr>
            <a:r>
              <a:rPr lang="en" sz="105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ClusterIP</a:t>
            </a:r>
            <a:endParaRPr sz="1200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Poppins"/>
              <a:buChar char="○"/>
            </a:pPr>
            <a:r>
              <a:rPr lang="en" sz="105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NodePort</a:t>
            </a:r>
            <a:endParaRPr sz="1050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Poppins"/>
              <a:buChar char="○"/>
            </a:pPr>
            <a:r>
              <a:rPr lang="en" sz="105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LoadBalancer</a:t>
            </a:r>
            <a:endParaRPr sz="1050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Each solves a piece of the puzzle, but gaps remain.</a:t>
            </a:r>
            <a:endParaRPr sz="1200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68" name="Google Shape;968;p183"/>
          <p:cNvGrpSpPr/>
          <p:nvPr/>
        </p:nvGrpSpPr>
        <p:grpSpPr>
          <a:xfrm>
            <a:off x="380988" y="2576525"/>
            <a:ext cx="8520337" cy="2070375"/>
            <a:chOff x="380988" y="2576525"/>
            <a:chExt cx="8520337" cy="2070375"/>
          </a:xfrm>
        </p:grpSpPr>
        <p:grpSp>
          <p:nvGrpSpPr>
            <p:cNvPr id="969" name="Google Shape;969;p183"/>
            <p:cNvGrpSpPr/>
            <p:nvPr/>
          </p:nvGrpSpPr>
          <p:grpSpPr>
            <a:xfrm>
              <a:off x="380988" y="2576525"/>
              <a:ext cx="4923036" cy="1814450"/>
              <a:chOff x="4220963" y="2144725"/>
              <a:chExt cx="4923036" cy="1814450"/>
            </a:xfrm>
          </p:grpSpPr>
          <p:sp>
            <p:nvSpPr>
              <p:cNvPr id="970" name="Google Shape;970;p183"/>
              <p:cNvSpPr/>
              <p:nvPr/>
            </p:nvSpPr>
            <p:spPr>
              <a:xfrm>
                <a:off x="6387100" y="2507775"/>
                <a:ext cx="2432100" cy="1451400"/>
              </a:xfrm>
              <a:prstGeom prst="roundRect">
                <a:avLst>
                  <a:gd fmla="val 16667" name="adj"/>
                </a:avLst>
              </a:prstGeom>
              <a:solidFill>
                <a:srgbClr val="CFE2F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971" name="Google Shape;971;p18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838763" y="2898150"/>
                <a:ext cx="550525" cy="537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2" name="Google Shape;972;p18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840271" y="2717398"/>
                <a:ext cx="426375" cy="4163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3" name="Google Shape;973;p18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8390575" y="2144725"/>
                <a:ext cx="753423" cy="7534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4" name="Google Shape;974;p18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840271" y="3340698"/>
                <a:ext cx="426375" cy="41639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975" name="Google Shape;975;p183"/>
              <p:cNvCxnSpPr>
                <a:endCxn id="974" idx="1"/>
              </p:cNvCxnSpPr>
              <p:nvPr/>
            </p:nvCxnSpPr>
            <p:spPr>
              <a:xfrm>
                <a:off x="7380371" y="3196993"/>
                <a:ext cx="459900" cy="351900"/>
              </a:xfrm>
              <a:prstGeom prst="curvedConnector3">
                <a:avLst>
                  <a:gd fmla="val 50000" name="adj1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6" name="Google Shape;976;p183"/>
              <p:cNvCxnSpPr>
                <a:endCxn id="971" idx="3"/>
              </p:cNvCxnSpPr>
              <p:nvPr/>
            </p:nvCxnSpPr>
            <p:spPr>
              <a:xfrm flipH="1">
                <a:off x="7389288" y="2923063"/>
                <a:ext cx="479100" cy="243900"/>
              </a:xfrm>
              <a:prstGeom prst="curvedConnector3">
                <a:avLst>
                  <a:gd fmla="val 50000" name="adj1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77" name="Google Shape;977;p183"/>
              <p:cNvSpPr txBox="1"/>
              <p:nvPr/>
            </p:nvSpPr>
            <p:spPr>
              <a:xfrm>
                <a:off x="6626088" y="3435775"/>
                <a:ext cx="9759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/>
                  <a:t>NodePort</a:t>
                </a:r>
                <a:endParaRPr b="1" sz="1200"/>
              </a:p>
            </p:txBody>
          </p:sp>
          <p:pic>
            <p:nvPicPr>
              <p:cNvPr id="978" name="Google Shape;978;p18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220963" y="2673575"/>
                <a:ext cx="828787" cy="9867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9" name="Google Shape;979;p183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6453213" y="2310861"/>
                <a:ext cx="479100" cy="46787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0" name="Google Shape;980;p183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6244313" y="2526486"/>
                <a:ext cx="479100" cy="46787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1" name="Google Shape;981;p183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6038838" y="2788523"/>
                <a:ext cx="479100" cy="46787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982" name="Google Shape;982;p183"/>
              <p:cNvCxnSpPr>
                <a:endCxn id="980" idx="0"/>
              </p:cNvCxnSpPr>
              <p:nvPr/>
            </p:nvCxnSpPr>
            <p:spPr>
              <a:xfrm flipH="1" rot="10800000">
                <a:off x="5077162" y="2526486"/>
                <a:ext cx="1406700" cy="641400"/>
              </a:xfrm>
              <a:prstGeom prst="curvedConnector4">
                <a:avLst>
                  <a:gd fmla="val 41485" name="adj1"/>
                  <a:gd fmla="val 137126" name="adj2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3" name="Google Shape;983;p183"/>
              <p:cNvCxnSpPr>
                <a:endCxn id="981" idx="0"/>
              </p:cNvCxnSpPr>
              <p:nvPr/>
            </p:nvCxnSpPr>
            <p:spPr>
              <a:xfrm flipH="1" rot="10800000">
                <a:off x="5094287" y="2788523"/>
                <a:ext cx="1184100" cy="387900"/>
              </a:xfrm>
              <a:prstGeom prst="curvedConnector4">
                <a:avLst>
                  <a:gd fmla="val 39885" name="adj1"/>
                  <a:gd fmla="val 161388" name="adj2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4" name="Google Shape;984;p183"/>
              <p:cNvCxnSpPr>
                <a:endCxn id="981" idx="1"/>
              </p:cNvCxnSpPr>
              <p:nvPr/>
            </p:nvCxnSpPr>
            <p:spPr>
              <a:xfrm flipH="1" rot="10800000">
                <a:off x="5059938" y="3022458"/>
                <a:ext cx="978900" cy="136800"/>
              </a:xfrm>
              <a:prstGeom prst="curvedConnector3">
                <a:avLst>
                  <a:gd fmla="val 50000" name="adj1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5" name="Google Shape;985;p183"/>
              <p:cNvCxnSpPr/>
              <p:nvPr/>
            </p:nvCxnSpPr>
            <p:spPr>
              <a:xfrm flipH="1" rot="5400000">
                <a:off x="6665375" y="2975250"/>
                <a:ext cx="188400" cy="162600"/>
              </a:xfrm>
              <a:prstGeom prst="curvedConnector3">
                <a:avLst>
                  <a:gd fmla="val 50000" name="adj1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986" name="Google Shape;986;p183"/>
            <p:cNvSpPr txBox="1"/>
            <p:nvPr/>
          </p:nvSpPr>
          <p:spPr>
            <a:xfrm>
              <a:off x="5304025" y="2735300"/>
              <a:ext cx="3597300" cy="191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298450" lvl="0" marL="45720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404040"/>
                </a:buClr>
                <a:buSzPts val="1100"/>
                <a:buFont typeface="Poppins"/>
                <a:buChar char="●"/>
              </a:pPr>
              <a:r>
                <a:rPr lang="en" sz="1100">
                  <a:solidFill>
                    <a:srgbClr val="404040"/>
                  </a:solidFill>
                  <a:highlight>
                    <a:srgbClr val="FFFFFF"/>
                  </a:highlight>
                  <a:latin typeface="Poppins"/>
                  <a:ea typeface="Poppins"/>
                  <a:cs typeface="Poppins"/>
                  <a:sym typeface="Poppins"/>
                </a:rPr>
                <a:t>Exposes apps on a static port (30000-32767) on </a:t>
              </a:r>
              <a:r>
                <a:rPr i="1" lang="en" sz="1100">
                  <a:solidFill>
                    <a:srgbClr val="404040"/>
                  </a:solidFill>
                  <a:highlight>
                    <a:srgbClr val="FFFFFF"/>
                  </a:highlight>
                  <a:latin typeface="Poppins"/>
                  <a:ea typeface="Poppins"/>
                  <a:cs typeface="Poppins"/>
                  <a:sym typeface="Poppins"/>
                </a:rPr>
                <a:t>every node</a:t>
              </a:r>
              <a:r>
                <a:rPr lang="en" sz="1100">
                  <a:solidFill>
                    <a:srgbClr val="404040"/>
                  </a:solidFill>
                  <a:highlight>
                    <a:srgbClr val="FFFFFF"/>
                  </a:highlight>
                  <a:latin typeface="Poppins"/>
                  <a:ea typeface="Poppins"/>
                  <a:cs typeface="Poppins"/>
                  <a:sym typeface="Poppins"/>
                </a:rPr>
                <a:t>.</a:t>
              </a:r>
              <a:endParaRPr sz="1100">
                <a:solidFill>
                  <a:srgbClr val="40404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1100"/>
                <a:buFont typeface="Poppins"/>
                <a:buChar char="●"/>
              </a:pPr>
              <a:r>
                <a:rPr lang="en" sz="1100">
                  <a:solidFill>
                    <a:srgbClr val="404040"/>
                  </a:solidFill>
                  <a:highlight>
                    <a:srgbClr val="FFFFFF"/>
                  </a:highlight>
                  <a:latin typeface="Poppins"/>
                  <a:ea typeface="Poppins"/>
                  <a:cs typeface="Poppins"/>
                  <a:sym typeface="Poppins"/>
                </a:rPr>
                <a:t>Security risks</a:t>
              </a:r>
              <a:endParaRPr sz="1100">
                <a:solidFill>
                  <a:srgbClr val="40404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endParaRPr>
            </a:p>
            <a:p>
              <a:pPr indent="-29845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1100"/>
                <a:buFont typeface="Poppins"/>
                <a:buChar char="○"/>
              </a:pPr>
              <a:r>
                <a:rPr lang="en" sz="1100">
                  <a:solidFill>
                    <a:srgbClr val="404040"/>
                  </a:solidFill>
                  <a:highlight>
                    <a:srgbClr val="FFFFFF"/>
                  </a:highlight>
                  <a:latin typeface="Poppins"/>
                  <a:ea typeface="Poppins"/>
                  <a:cs typeface="Poppins"/>
                  <a:sym typeface="Poppins"/>
                </a:rPr>
                <a:t>Open firewall rules for high ports.</a:t>
              </a:r>
              <a:endParaRPr sz="1100">
                <a:solidFill>
                  <a:srgbClr val="40404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1100"/>
                <a:buFont typeface="Poppins"/>
                <a:buChar char="●"/>
              </a:pPr>
              <a:r>
                <a:rPr lang="en" sz="1100">
                  <a:solidFill>
                    <a:srgbClr val="404040"/>
                  </a:solidFill>
                  <a:highlight>
                    <a:srgbClr val="FFFFFF"/>
                  </a:highlight>
                  <a:latin typeface="Poppins"/>
                  <a:ea typeface="Poppins"/>
                  <a:cs typeface="Poppins"/>
                  <a:sym typeface="Poppins"/>
                </a:rPr>
                <a:t>No load balancing</a:t>
              </a:r>
              <a:endParaRPr sz="1100">
                <a:solidFill>
                  <a:srgbClr val="40404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endParaRPr>
            </a:p>
            <a:p>
              <a:pPr indent="-29845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1100"/>
                <a:buFont typeface="Poppins"/>
                <a:buChar char="○"/>
              </a:pPr>
              <a:r>
                <a:rPr lang="en" sz="1100">
                  <a:solidFill>
                    <a:srgbClr val="404040"/>
                  </a:solidFill>
                  <a:highlight>
                    <a:srgbClr val="FFFFFF"/>
                  </a:highlight>
                  <a:latin typeface="Poppins"/>
                  <a:ea typeface="Poppins"/>
                  <a:cs typeface="Poppins"/>
                  <a:sym typeface="Poppins"/>
                </a:rPr>
                <a:t>Clients must handle node failures</a:t>
              </a:r>
              <a:endParaRPr sz="1100">
                <a:solidFill>
                  <a:srgbClr val="40404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1100"/>
                <a:buFont typeface="Poppins"/>
                <a:buChar char="●"/>
              </a:pPr>
              <a:r>
                <a:rPr lang="en" sz="1100">
                  <a:solidFill>
                    <a:srgbClr val="404040"/>
                  </a:solidFill>
                  <a:highlight>
                    <a:srgbClr val="FFFFFF"/>
                  </a:highlight>
                  <a:latin typeface="Poppins"/>
                  <a:ea typeface="Poppins"/>
                  <a:cs typeface="Poppins"/>
                  <a:sym typeface="Poppins"/>
                </a:rPr>
                <a:t>Port conflicts</a:t>
              </a:r>
              <a:endParaRPr sz="1100">
                <a:solidFill>
                  <a:srgbClr val="40404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endParaRPr>
            </a:p>
            <a:p>
              <a:pPr indent="-29845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1100"/>
                <a:buFont typeface="Poppins"/>
                <a:buChar char="○"/>
              </a:pPr>
              <a:r>
                <a:rPr lang="en" sz="1100">
                  <a:solidFill>
                    <a:srgbClr val="404040"/>
                  </a:solidFill>
                  <a:highlight>
                    <a:srgbClr val="FFFFFF"/>
                  </a:highlight>
                  <a:latin typeface="Poppins"/>
                  <a:ea typeface="Poppins"/>
                  <a:cs typeface="Poppins"/>
                  <a:sym typeface="Poppins"/>
                </a:rPr>
                <a:t>Only one service per port across the cluster</a:t>
              </a:r>
              <a:endParaRPr sz="110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184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Kubernetes Needs an Ingress Controller</a:t>
            </a:r>
            <a:endParaRPr/>
          </a:p>
        </p:txBody>
      </p:sp>
      <p:sp>
        <p:nvSpPr>
          <p:cNvPr id="992" name="Google Shape;992;p184"/>
          <p:cNvSpPr txBox="1"/>
          <p:nvPr/>
        </p:nvSpPr>
        <p:spPr>
          <a:xfrm>
            <a:off x="301875" y="898525"/>
            <a:ext cx="84612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Kubernetes provides three core service types for exposing apps:</a:t>
            </a:r>
            <a:endParaRPr sz="1200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○"/>
            </a:pPr>
            <a:r>
              <a:rPr lang="en" sz="105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ClusterIP</a:t>
            </a:r>
            <a:endParaRPr sz="1200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Poppins"/>
              <a:buChar char="○"/>
            </a:pPr>
            <a:r>
              <a:rPr lang="en" sz="105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NodePort</a:t>
            </a:r>
            <a:endParaRPr sz="1050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Poppins"/>
              <a:buChar char="○"/>
            </a:pPr>
            <a:r>
              <a:rPr lang="en" sz="105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LoadBalancer</a:t>
            </a:r>
            <a:endParaRPr sz="1050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Each solves a piece of the puzzle, but gaps remain.</a:t>
            </a:r>
            <a:endParaRPr sz="1200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93" name="Google Shape;993;p184"/>
          <p:cNvGrpSpPr/>
          <p:nvPr/>
        </p:nvGrpSpPr>
        <p:grpSpPr>
          <a:xfrm>
            <a:off x="380988" y="2576525"/>
            <a:ext cx="8520337" cy="1814450"/>
            <a:chOff x="380988" y="2576525"/>
            <a:chExt cx="8520337" cy="1814450"/>
          </a:xfrm>
        </p:grpSpPr>
        <p:grpSp>
          <p:nvGrpSpPr>
            <p:cNvPr id="994" name="Google Shape;994;p184"/>
            <p:cNvGrpSpPr/>
            <p:nvPr/>
          </p:nvGrpSpPr>
          <p:grpSpPr>
            <a:xfrm>
              <a:off x="380988" y="2576525"/>
              <a:ext cx="4923036" cy="1814450"/>
              <a:chOff x="4220963" y="4519475"/>
              <a:chExt cx="4923036" cy="1814450"/>
            </a:xfrm>
          </p:grpSpPr>
          <p:sp>
            <p:nvSpPr>
              <p:cNvPr id="995" name="Google Shape;995;p184"/>
              <p:cNvSpPr/>
              <p:nvPr/>
            </p:nvSpPr>
            <p:spPr>
              <a:xfrm>
                <a:off x="6387100" y="4882525"/>
                <a:ext cx="2432100" cy="1451400"/>
              </a:xfrm>
              <a:prstGeom prst="roundRect">
                <a:avLst>
                  <a:gd fmla="val 16667" name="adj"/>
                </a:avLst>
              </a:prstGeom>
              <a:solidFill>
                <a:srgbClr val="CFE2F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996" name="Google Shape;996;p18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838763" y="5272900"/>
                <a:ext cx="550525" cy="537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97" name="Google Shape;997;p18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840271" y="5092148"/>
                <a:ext cx="426375" cy="4163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98" name="Google Shape;998;p18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8390575" y="4519475"/>
                <a:ext cx="753423" cy="7534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99" name="Google Shape;999;p18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840271" y="5715448"/>
                <a:ext cx="426375" cy="41639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000" name="Google Shape;1000;p184"/>
              <p:cNvCxnSpPr>
                <a:endCxn id="999" idx="1"/>
              </p:cNvCxnSpPr>
              <p:nvPr/>
            </p:nvCxnSpPr>
            <p:spPr>
              <a:xfrm>
                <a:off x="7380371" y="5571743"/>
                <a:ext cx="459900" cy="351900"/>
              </a:xfrm>
              <a:prstGeom prst="curvedConnector3">
                <a:avLst>
                  <a:gd fmla="val 50000" name="adj1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1" name="Google Shape;1001;p184"/>
              <p:cNvCxnSpPr>
                <a:endCxn id="996" idx="3"/>
              </p:cNvCxnSpPr>
              <p:nvPr/>
            </p:nvCxnSpPr>
            <p:spPr>
              <a:xfrm flipH="1">
                <a:off x="7389288" y="5297813"/>
                <a:ext cx="479100" cy="243900"/>
              </a:xfrm>
              <a:prstGeom prst="curvedConnector3">
                <a:avLst>
                  <a:gd fmla="val 50000" name="adj1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02" name="Google Shape;1002;p184"/>
              <p:cNvSpPr txBox="1"/>
              <p:nvPr/>
            </p:nvSpPr>
            <p:spPr>
              <a:xfrm>
                <a:off x="6626100" y="5810525"/>
                <a:ext cx="13278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/>
                  <a:t>Load Balancer</a:t>
                </a:r>
                <a:endParaRPr b="1" sz="1200"/>
              </a:p>
            </p:txBody>
          </p:sp>
          <p:pic>
            <p:nvPicPr>
              <p:cNvPr id="1003" name="Google Shape;1003;p184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220963" y="5048325"/>
                <a:ext cx="828787" cy="9867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04" name="Google Shape;1004;p184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5404152" y="5227451"/>
                <a:ext cx="628550" cy="62852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005" name="Google Shape;1005;p184"/>
              <p:cNvCxnSpPr>
                <a:stCxn id="1003" idx="3"/>
                <a:endCxn id="1004" idx="1"/>
              </p:cNvCxnSpPr>
              <p:nvPr/>
            </p:nvCxnSpPr>
            <p:spPr>
              <a:xfrm>
                <a:off x="5049750" y="5541712"/>
                <a:ext cx="354300" cy="600"/>
              </a:xfrm>
              <a:prstGeom prst="curvedConnector3">
                <a:avLst>
                  <a:gd fmla="val 50014" name="adj1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6" name="Google Shape;1006;p184"/>
              <p:cNvCxnSpPr>
                <a:stCxn id="1004" idx="3"/>
                <a:endCxn id="996" idx="1"/>
              </p:cNvCxnSpPr>
              <p:nvPr/>
            </p:nvCxnSpPr>
            <p:spPr>
              <a:xfrm>
                <a:off x="6032702" y="5541713"/>
                <a:ext cx="806100" cy="600"/>
              </a:xfrm>
              <a:prstGeom prst="curvedConnector3">
                <a:avLst>
                  <a:gd fmla="val 49998" name="adj1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007" name="Google Shape;1007;p184"/>
            <p:cNvSpPr txBox="1"/>
            <p:nvPr/>
          </p:nvSpPr>
          <p:spPr>
            <a:xfrm>
              <a:off x="5304025" y="2576525"/>
              <a:ext cx="3597300" cy="171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298450" lvl="0" marL="45720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404040"/>
                </a:buClr>
                <a:buSzPts val="1100"/>
                <a:buFont typeface="Poppins"/>
                <a:buChar char="●"/>
              </a:pPr>
              <a:r>
                <a:rPr lang="en" sz="1100">
                  <a:solidFill>
                    <a:srgbClr val="404040"/>
                  </a:solidFill>
                  <a:latin typeface="Poppins"/>
                  <a:ea typeface="Poppins"/>
                  <a:cs typeface="Poppins"/>
                  <a:sym typeface="Poppins"/>
                </a:rPr>
                <a:t>Cloud or Vendor specific</a:t>
              </a:r>
              <a:endParaRPr sz="110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29845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1100"/>
                <a:buFont typeface="Poppins"/>
                <a:buChar char="○"/>
              </a:pPr>
              <a:r>
                <a:rPr lang="en" sz="1100">
                  <a:solidFill>
                    <a:srgbClr val="404040"/>
                  </a:solidFill>
                  <a:latin typeface="Poppins"/>
                  <a:ea typeface="Poppins"/>
                  <a:cs typeface="Poppins"/>
                  <a:sym typeface="Poppins"/>
                </a:rPr>
                <a:t>Requires AWS/GCP/Azure.</a:t>
              </a:r>
              <a:endParaRPr sz="110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29845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1100"/>
                <a:buFont typeface="Poppins"/>
                <a:buChar char="○"/>
              </a:pPr>
              <a:r>
                <a:rPr lang="en" sz="1100">
                  <a:solidFill>
                    <a:srgbClr val="404040"/>
                  </a:solidFill>
                  <a:latin typeface="Poppins"/>
                  <a:ea typeface="Poppins"/>
                  <a:cs typeface="Poppins"/>
                  <a:sym typeface="Poppins"/>
                </a:rPr>
                <a:t>Needs Integration On-prem.</a:t>
              </a:r>
              <a:endParaRPr sz="110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1100"/>
                <a:buFont typeface="Poppins"/>
                <a:buChar char="●"/>
              </a:pPr>
              <a:r>
                <a:rPr lang="en" sz="1100">
                  <a:solidFill>
                    <a:srgbClr val="404040"/>
                  </a:solidFill>
                  <a:latin typeface="Poppins"/>
                  <a:ea typeface="Poppins"/>
                  <a:cs typeface="Poppins"/>
                  <a:sym typeface="Poppins"/>
                </a:rPr>
                <a:t>Costly and wasteful</a:t>
              </a:r>
              <a:endParaRPr sz="110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29845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1100"/>
                <a:buFont typeface="Poppins"/>
                <a:buChar char="○"/>
              </a:pPr>
              <a:r>
                <a:rPr lang="en" sz="1100">
                  <a:solidFill>
                    <a:srgbClr val="404040"/>
                  </a:solidFill>
                  <a:latin typeface="Poppins"/>
                  <a:ea typeface="Poppins"/>
                  <a:cs typeface="Poppins"/>
                  <a:sym typeface="Poppins"/>
                </a:rPr>
                <a:t>Provisions one LB per service ($$$).</a:t>
              </a:r>
              <a:endParaRPr sz="110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1100"/>
                <a:buFont typeface="Poppins"/>
                <a:buChar char="●"/>
              </a:pPr>
              <a:r>
                <a:rPr lang="en" sz="1100">
                  <a:solidFill>
                    <a:srgbClr val="404040"/>
                  </a:solidFill>
                  <a:latin typeface="Poppins"/>
                  <a:ea typeface="Poppins"/>
                  <a:cs typeface="Poppins"/>
                  <a:sym typeface="Poppins"/>
                </a:rPr>
                <a:t>Still no HTTP features</a:t>
              </a:r>
              <a:endParaRPr sz="110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29845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1100"/>
                <a:buFont typeface="Poppins"/>
                <a:buChar char="○"/>
              </a:pPr>
              <a:r>
                <a:rPr lang="en" sz="1100">
                  <a:solidFill>
                    <a:srgbClr val="404040"/>
                  </a:solidFill>
                  <a:latin typeface="Poppins"/>
                  <a:ea typeface="Poppins"/>
                  <a:cs typeface="Poppins"/>
                  <a:sym typeface="Poppins"/>
                </a:rPr>
                <a:t>L4 (TCP) only unless using cloud-specific add-ons.</a:t>
              </a:r>
              <a:endParaRPr sz="110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85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Kubernetes Needs an Ingress Controller</a:t>
            </a:r>
            <a:endParaRPr/>
          </a:p>
        </p:txBody>
      </p:sp>
      <p:sp>
        <p:nvSpPr>
          <p:cNvPr id="1013" name="Google Shape;1013;p185"/>
          <p:cNvSpPr txBox="1"/>
          <p:nvPr/>
        </p:nvSpPr>
        <p:spPr>
          <a:xfrm>
            <a:off x="301875" y="1084325"/>
            <a:ext cx="8461200" cy="9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So how do we solve this?</a:t>
            </a:r>
            <a:endParaRPr sz="1800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Enter </a:t>
            </a:r>
            <a:r>
              <a:rPr b="1" lang="en" sz="180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Ingress Controllers</a:t>
            </a:r>
            <a:r>
              <a:rPr lang="en" sz="180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 the Swiss Army knife for Kubernetes traffic.</a:t>
            </a:r>
            <a:endParaRPr sz="1800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014" name="Google Shape;1014;p185"/>
          <p:cNvGrpSpPr/>
          <p:nvPr/>
        </p:nvGrpSpPr>
        <p:grpSpPr>
          <a:xfrm>
            <a:off x="301863" y="2492288"/>
            <a:ext cx="8693362" cy="2162112"/>
            <a:chOff x="301863" y="2492288"/>
            <a:chExt cx="8693362" cy="2162112"/>
          </a:xfrm>
        </p:grpSpPr>
        <p:grpSp>
          <p:nvGrpSpPr>
            <p:cNvPr id="1015" name="Google Shape;1015;p185"/>
            <p:cNvGrpSpPr/>
            <p:nvPr/>
          </p:nvGrpSpPr>
          <p:grpSpPr>
            <a:xfrm>
              <a:off x="301863" y="2492288"/>
              <a:ext cx="8693362" cy="2162112"/>
              <a:chOff x="301863" y="2492288"/>
              <a:chExt cx="8693362" cy="2162112"/>
            </a:xfrm>
          </p:grpSpPr>
          <p:sp>
            <p:nvSpPr>
              <p:cNvPr id="1016" name="Google Shape;1016;p185"/>
              <p:cNvSpPr txBox="1"/>
              <p:nvPr/>
            </p:nvSpPr>
            <p:spPr>
              <a:xfrm>
                <a:off x="5304025" y="2576525"/>
                <a:ext cx="3691200" cy="153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-311150" lvl="0" marL="457200" rtl="0" algn="l">
                  <a:lnSpc>
                    <a:spcPct val="115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404040"/>
                  </a:buClr>
                  <a:buSzPts val="1300"/>
                  <a:buFont typeface="Poppins"/>
                  <a:buChar char="●"/>
                </a:pPr>
                <a:r>
                  <a:rPr lang="en" sz="1300">
                    <a:solidFill>
                      <a:srgbClr val="40404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Requires a Load Balancer but can be used for as many services you need.</a:t>
                </a:r>
                <a:endParaRPr sz="1300">
                  <a:solidFill>
                    <a:srgbClr val="40404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indent="-31115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04040"/>
                  </a:buClr>
                  <a:buSzPts val="1300"/>
                  <a:buFont typeface="Poppins"/>
                  <a:buChar char="●"/>
                </a:pPr>
                <a:r>
                  <a:rPr lang="en" sz="1300">
                    <a:solidFill>
                      <a:srgbClr val="40404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Single entrypoint for all HTTP/S traffic.</a:t>
                </a:r>
                <a:endParaRPr sz="1300">
                  <a:solidFill>
                    <a:srgbClr val="40404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indent="-31115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04040"/>
                  </a:buClr>
                  <a:buSzPts val="1300"/>
                  <a:buFont typeface="Poppins"/>
                  <a:buChar char="●"/>
                </a:pPr>
                <a:r>
                  <a:rPr lang="en" sz="1300">
                    <a:solidFill>
                      <a:srgbClr val="40404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Portable (works anywhere K8s runs)</a:t>
                </a:r>
                <a:endParaRPr sz="1300">
                  <a:solidFill>
                    <a:srgbClr val="40404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indent="-31115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04040"/>
                  </a:buClr>
                  <a:buSzPts val="1300"/>
                  <a:buFont typeface="Poppins"/>
                  <a:buChar char="●"/>
                </a:pPr>
                <a:r>
                  <a:rPr lang="en" sz="1300">
                    <a:solidFill>
                      <a:srgbClr val="40404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Rich features (TLS, routing, auth, etc.)</a:t>
                </a:r>
                <a:endParaRPr sz="1300">
                  <a:solidFill>
                    <a:srgbClr val="40404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grpSp>
            <p:nvGrpSpPr>
              <p:cNvPr id="1017" name="Google Shape;1017;p185"/>
              <p:cNvGrpSpPr/>
              <p:nvPr/>
            </p:nvGrpSpPr>
            <p:grpSpPr>
              <a:xfrm>
                <a:off x="301863" y="2492288"/>
                <a:ext cx="4981261" cy="2162112"/>
                <a:chOff x="-12" y="211538"/>
                <a:chExt cx="4981261" cy="2162112"/>
              </a:xfrm>
            </p:grpSpPr>
            <p:sp>
              <p:nvSpPr>
                <p:cNvPr id="1018" name="Google Shape;1018;p185"/>
                <p:cNvSpPr/>
                <p:nvPr/>
              </p:nvSpPr>
              <p:spPr>
                <a:xfrm>
                  <a:off x="2224350" y="653125"/>
                  <a:ext cx="2432100" cy="14514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CFE2F3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pic>
              <p:nvPicPr>
                <p:cNvPr id="1019" name="Google Shape;1019;p18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2304288" y="1043825"/>
                  <a:ext cx="550525" cy="5376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20" name="Google Shape;1020;p185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3801446" y="855273"/>
                  <a:ext cx="426375" cy="41639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21" name="Google Shape;1021;p185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4227825" y="290075"/>
                  <a:ext cx="753423" cy="75342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22" name="Google Shape;1022;p185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3801446" y="1463848"/>
                  <a:ext cx="426375" cy="41639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023" name="Google Shape;1023;p185"/>
                <p:cNvSpPr txBox="1"/>
                <p:nvPr/>
              </p:nvSpPr>
              <p:spPr>
                <a:xfrm>
                  <a:off x="2304300" y="1568850"/>
                  <a:ext cx="1327800" cy="554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200"/>
                    <a:t>Load</a:t>
                  </a:r>
                  <a:br>
                    <a:rPr b="1" lang="en" sz="1200"/>
                  </a:br>
                  <a:r>
                    <a:rPr b="1" lang="en" sz="1200"/>
                    <a:t>Balancer</a:t>
                  </a:r>
                  <a:endParaRPr b="1" sz="1200"/>
                </a:p>
              </p:txBody>
            </p:sp>
            <p:pic>
              <p:nvPicPr>
                <p:cNvPr id="1024" name="Google Shape;1024;p185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1212277" y="998376"/>
                  <a:ext cx="628550" cy="628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25" name="Google Shape;1025;p185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-12" y="211538"/>
                  <a:ext cx="828787" cy="9867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26" name="Google Shape;1026;p185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-12" y="1386875"/>
                  <a:ext cx="828787" cy="9867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27" name="Google Shape;1027;p185"/>
                <p:cNvPicPr preferRelativeResize="0"/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3153000" y="823925"/>
                  <a:ext cx="479100" cy="4791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28" name="Google Shape;1028;p185"/>
                <p:cNvPicPr preferRelativeResize="0"/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3153000" y="1432500"/>
                  <a:ext cx="479100" cy="4791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1029" name="Google Shape;1029;p185"/>
                <p:cNvCxnSpPr>
                  <a:stCxn id="1024" idx="3"/>
                  <a:endCxn id="1019" idx="1"/>
                </p:cNvCxnSpPr>
                <p:nvPr/>
              </p:nvCxnSpPr>
              <p:spPr>
                <a:xfrm>
                  <a:off x="1840827" y="1312638"/>
                  <a:ext cx="463500" cy="600"/>
                </a:xfrm>
                <a:prstGeom prst="curvedConnector3">
                  <a:avLst>
                    <a:gd fmla="val 49996" name="adj1"/>
                  </a:avLst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cxnSp>
          <p:nvCxnSpPr>
            <p:cNvPr id="1030" name="Google Shape;1030;p185"/>
            <p:cNvCxnSpPr>
              <a:stCxn id="1025" idx="3"/>
              <a:endCxn id="1024" idx="0"/>
            </p:cNvCxnSpPr>
            <p:nvPr/>
          </p:nvCxnSpPr>
          <p:spPr>
            <a:xfrm>
              <a:off x="1130650" y="2985675"/>
              <a:ext cx="697800" cy="293400"/>
            </a:xfrm>
            <a:prstGeom prst="curvedConnector2">
              <a:avLst/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1" name="Google Shape;1031;p185"/>
            <p:cNvCxnSpPr>
              <a:stCxn id="1026" idx="3"/>
              <a:endCxn id="1024" idx="2"/>
            </p:cNvCxnSpPr>
            <p:nvPr/>
          </p:nvCxnSpPr>
          <p:spPr>
            <a:xfrm flipH="1" rot="10800000">
              <a:off x="1130650" y="3907512"/>
              <a:ext cx="697800" cy="253500"/>
            </a:xfrm>
            <a:prstGeom prst="curvedConnector2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2" name="Google Shape;1032;p185"/>
            <p:cNvCxnSpPr>
              <a:stCxn id="1019" idx="3"/>
              <a:endCxn id="1027" idx="1"/>
            </p:cNvCxnSpPr>
            <p:nvPr/>
          </p:nvCxnSpPr>
          <p:spPr>
            <a:xfrm flipH="1" rot="10800000">
              <a:off x="3156688" y="3344088"/>
              <a:ext cx="298200" cy="249300"/>
            </a:xfrm>
            <a:prstGeom prst="curvedConnector3">
              <a:avLst>
                <a:gd fmla="val 49998" name="adj1"/>
              </a:avLst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3" name="Google Shape;1033;p185"/>
            <p:cNvCxnSpPr>
              <a:stCxn id="1027" idx="3"/>
              <a:endCxn id="1020" idx="1"/>
            </p:cNvCxnSpPr>
            <p:nvPr/>
          </p:nvCxnSpPr>
          <p:spPr>
            <a:xfrm>
              <a:off x="3933975" y="3344225"/>
              <a:ext cx="169200" cy="600"/>
            </a:xfrm>
            <a:prstGeom prst="curvedConnector3">
              <a:avLst>
                <a:gd fmla="val 50043" name="adj1"/>
              </a:avLst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4" name="Google Shape;1034;p185"/>
            <p:cNvCxnSpPr>
              <a:stCxn id="1019" idx="3"/>
              <a:endCxn id="1028" idx="1"/>
            </p:cNvCxnSpPr>
            <p:nvPr/>
          </p:nvCxnSpPr>
          <p:spPr>
            <a:xfrm>
              <a:off x="3156688" y="3593388"/>
              <a:ext cx="298200" cy="359400"/>
            </a:xfrm>
            <a:prstGeom prst="curvedConnector3">
              <a:avLst>
                <a:gd fmla="val 49998" name="adj1"/>
              </a:avLst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5" name="Google Shape;1035;p185"/>
            <p:cNvCxnSpPr>
              <a:stCxn id="1028" idx="3"/>
              <a:endCxn id="1022" idx="1"/>
            </p:cNvCxnSpPr>
            <p:nvPr/>
          </p:nvCxnSpPr>
          <p:spPr>
            <a:xfrm>
              <a:off x="3933975" y="3952800"/>
              <a:ext cx="169200" cy="600"/>
            </a:xfrm>
            <a:prstGeom prst="curvedConnector3">
              <a:avLst>
                <a:gd fmla="val 50043" name="adj1"/>
              </a:avLst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86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Ingress Features: Solutions for Business</a:t>
            </a:r>
            <a:endParaRPr/>
          </a:p>
        </p:txBody>
      </p:sp>
      <p:sp>
        <p:nvSpPr>
          <p:cNvPr id="1041" name="Google Shape;1041;p186"/>
          <p:cNvSpPr txBox="1"/>
          <p:nvPr/>
        </p:nvSpPr>
        <p:spPr>
          <a:xfrm>
            <a:off x="301875" y="1219375"/>
            <a:ext cx="51021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Poppins"/>
                <a:ea typeface="Poppins"/>
                <a:cs typeface="Poppins"/>
                <a:sym typeface="Poppins"/>
              </a:rPr>
              <a:t>External Access Management</a:t>
            </a:r>
            <a:endParaRPr b="1"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Kubernetes Service (ClusterIP) is internal-only; Ingress exposes HTTP/HTTPS routes externally.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Poppins"/>
                <a:ea typeface="Poppins"/>
                <a:cs typeface="Poppins"/>
                <a:sym typeface="Poppins"/>
              </a:rPr>
              <a:t>Traffic Routing Rules</a:t>
            </a:r>
            <a:endParaRPr b="1"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Path-based routing (/api → backend-service), host-based routing (</a:t>
            </a:r>
            <a:r>
              <a:rPr lang="en" sz="11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app.example.com</a:t>
            </a: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).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Poppins"/>
                <a:ea typeface="Poppins"/>
                <a:cs typeface="Poppins"/>
                <a:sym typeface="Poppins"/>
              </a:rPr>
              <a:t>TLS Termination</a:t>
            </a:r>
            <a:endParaRPr b="1"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Handles SSL/TLS certificates (e.g., via Let’s Encrypt with cert-manager).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Poppins"/>
                <a:ea typeface="Poppins"/>
                <a:cs typeface="Poppins"/>
                <a:sym typeface="Poppins"/>
              </a:rPr>
              <a:t>API Gateway Features</a:t>
            </a:r>
            <a:endParaRPr b="1"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Rate limiting, authentication, request rewriting.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Poppins"/>
                <a:ea typeface="Poppins"/>
                <a:cs typeface="Poppins"/>
                <a:sym typeface="Poppins"/>
              </a:rPr>
              <a:t>Standardization vs. Cloud LBs</a:t>
            </a:r>
            <a:endParaRPr b="1"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Avoids cloud-specific Load Balancers (AWS ALB, GCP LB) for portability.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42" name="Google Shape;1042;p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3975" y="988050"/>
            <a:ext cx="3359025" cy="335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87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Legacy Ingress API vs </a:t>
            </a:r>
            <a:r>
              <a:rPr lang="en"/>
              <a:t>Gateway API</a:t>
            </a:r>
            <a:endParaRPr/>
          </a:p>
        </p:txBody>
      </p:sp>
      <p:pic>
        <p:nvPicPr>
          <p:cNvPr id="1048" name="Google Shape;1048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725" y="851775"/>
            <a:ext cx="7160552" cy="3449501"/>
          </a:xfrm>
          <a:prstGeom prst="rect">
            <a:avLst/>
          </a:prstGeom>
          <a:noFill/>
          <a:ln>
            <a:noFill/>
          </a:ln>
          <a:effectLst>
            <a:outerShdw blurRad="442913" rotWithShape="0" algn="bl" dir="2160000" dist="285750">
              <a:srgbClr val="000000">
                <a:alpha val="66000"/>
              </a:srgbClr>
            </a:outerShdw>
          </a:effectLst>
        </p:spPr>
      </p:pic>
      <p:pic>
        <p:nvPicPr>
          <p:cNvPr id="1049" name="Google Shape;1049;p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875" y="898525"/>
            <a:ext cx="6708024" cy="2361100"/>
          </a:xfrm>
          <a:prstGeom prst="rect">
            <a:avLst/>
          </a:prstGeom>
          <a:noFill/>
          <a:ln>
            <a:noFill/>
          </a:ln>
          <a:effectLst>
            <a:outerShdw blurRad="528638" rotWithShape="0" algn="bl" dir="2700000" dist="257175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88"/>
          <p:cNvSpPr txBox="1"/>
          <p:nvPr>
            <p:ph idx="1" type="body"/>
          </p:nvPr>
        </p:nvSpPr>
        <p:spPr>
          <a:xfrm>
            <a:off x="421900" y="5282025"/>
            <a:ext cx="3993000" cy="34905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04040"/>
                </a:solidFill>
                <a:highlight>
                  <a:srgbClr val="FFFFFF"/>
                </a:highlight>
              </a:rPr>
              <a:t>Powered by Envoy Proxy</a:t>
            </a:r>
            <a:br>
              <a:rPr lang="en" sz="1200">
                <a:solidFill>
                  <a:srgbClr val="404040"/>
                </a:solidFill>
                <a:highlight>
                  <a:srgbClr val="FFFFFF"/>
                </a:highlight>
              </a:rPr>
            </a:b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</a:rPr>
              <a:t>Leverages Envoy’s battle-tested L7/L4 data plane for high performance and observability.</a:t>
            </a:r>
            <a:endParaRPr sz="12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04040"/>
                </a:solidFill>
                <a:highlight>
                  <a:srgbClr val="FFFFFF"/>
                </a:highlight>
              </a:rPr>
              <a:t>Gateway API Native</a:t>
            </a:r>
            <a:br>
              <a:rPr lang="en" sz="1200">
                <a:solidFill>
                  <a:srgbClr val="404040"/>
                </a:solidFill>
                <a:highlight>
                  <a:srgbClr val="FFFFFF"/>
                </a:highlight>
              </a:rPr>
            </a:b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</a:rPr>
              <a:t>Implements Kubernetes Gateway API standards (e.g., HTTPRoute, TCPRoute).</a:t>
            </a:r>
            <a:endParaRPr sz="12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04040"/>
                </a:solidFill>
                <a:highlight>
                  <a:srgbClr val="FFFFFF"/>
                </a:highlight>
              </a:rPr>
              <a:t>Exposes Advanced Features via custom policies</a:t>
            </a:r>
            <a:br>
              <a:rPr b="1" lang="en" sz="1200">
                <a:solidFill>
                  <a:srgbClr val="404040"/>
                </a:solidFill>
                <a:highlight>
                  <a:srgbClr val="FFFFFF"/>
                </a:highlight>
              </a:rPr>
            </a:b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</a:rPr>
              <a:t>Traffic Control: ClientTrafficPolicy, BackendTrafficPolicy (timeouts, retries).</a:t>
            </a:r>
            <a:br>
              <a:rPr lang="en" sz="1200">
                <a:solidFill>
                  <a:srgbClr val="404040"/>
                </a:solidFill>
                <a:highlight>
                  <a:srgbClr val="FFFFFF"/>
                </a:highlight>
              </a:rPr>
            </a:b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</a:rPr>
              <a:t>Security: SecurityPolicy (mTLS, WAF integration).</a:t>
            </a:r>
            <a:br>
              <a:rPr lang="en" sz="1200">
                <a:solidFill>
                  <a:srgbClr val="404040"/>
                </a:solidFill>
                <a:highlight>
                  <a:srgbClr val="FFFFFF"/>
                </a:highlight>
              </a:rPr>
            </a:b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</a:rPr>
              <a:t>Extensibility: EnvoyExtensionPolicy (Wasm filters, custom logic).</a:t>
            </a:r>
            <a:endParaRPr sz="12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  <a:highlight>
                <a:srgbClr val="FFFFFF"/>
              </a:highlight>
            </a:endParaRPr>
          </a:p>
        </p:txBody>
      </p:sp>
      <p:sp>
        <p:nvSpPr>
          <p:cNvPr id="1055" name="Google Shape;1055;p188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Calico Ingress Gateway</a:t>
            </a:r>
            <a:endParaRPr/>
          </a:p>
        </p:txBody>
      </p:sp>
      <p:grpSp>
        <p:nvGrpSpPr>
          <p:cNvPr id="1056" name="Google Shape;1056;p188"/>
          <p:cNvGrpSpPr/>
          <p:nvPr/>
        </p:nvGrpSpPr>
        <p:grpSpPr>
          <a:xfrm>
            <a:off x="-181250" y="1145050"/>
            <a:ext cx="9095891" cy="3121849"/>
            <a:chOff x="-181250" y="1145050"/>
            <a:chExt cx="9095891" cy="3121849"/>
          </a:xfrm>
        </p:grpSpPr>
        <p:pic>
          <p:nvPicPr>
            <p:cNvPr id="1057" name="Google Shape;1057;p1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81250" y="1145050"/>
              <a:ext cx="3121850" cy="31218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58" name="Google Shape;1058;p188"/>
            <p:cNvGrpSpPr/>
            <p:nvPr/>
          </p:nvGrpSpPr>
          <p:grpSpPr>
            <a:xfrm>
              <a:off x="2692621" y="2338675"/>
              <a:ext cx="6222019" cy="845429"/>
              <a:chOff x="2839196" y="2157350"/>
              <a:chExt cx="6222019" cy="845429"/>
            </a:xfrm>
          </p:grpSpPr>
          <p:sp>
            <p:nvSpPr>
              <p:cNvPr id="1059" name="Google Shape;1059;p188"/>
              <p:cNvSpPr/>
              <p:nvPr/>
            </p:nvSpPr>
            <p:spPr>
              <a:xfrm rot="-5400000">
                <a:off x="2813841" y="2182705"/>
                <a:ext cx="843934" cy="793224"/>
              </a:xfrm>
              <a:prstGeom prst="round2SameRect">
                <a:avLst>
                  <a:gd fmla="val 16789" name="adj1"/>
                  <a:gd fmla="val 0" name="adj2"/>
                </a:avLst>
              </a:prstGeom>
              <a:solidFill>
                <a:srgbClr val="E458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1060" name="Google Shape;1060;p188"/>
              <p:cNvSpPr/>
              <p:nvPr/>
            </p:nvSpPr>
            <p:spPr>
              <a:xfrm flipH="1" rot="5400000">
                <a:off x="5938214" y="-121716"/>
                <a:ext cx="843934" cy="5402066"/>
              </a:xfrm>
              <a:prstGeom prst="round2SameRect">
                <a:avLst>
                  <a:gd fmla="val 16789" name="adj1"/>
                  <a:gd fmla="val 0" name="adj2"/>
                </a:avLst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1061" name="Google Shape;1061;p188"/>
              <p:cNvSpPr txBox="1"/>
              <p:nvPr/>
            </p:nvSpPr>
            <p:spPr>
              <a:xfrm>
                <a:off x="3898370" y="2157516"/>
                <a:ext cx="5033622" cy="8452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434343"/>
                    </a:solidFill>
                    <a:latin typeface="Figtree SemiBold"/>
                    <a:ea typeface="Figtree SemiBold"/>
                    <a:cs typeface="Figtree SemiBold"/>
                    <a:sym typeface="Figtree SemiBold"/>
                  </a:rPr>
                  <a:t>Extensions for Production (CRDs)</a:t>
                </a:r>
                <a:endParaRPr sz="1000">
                  <a:solidFill>
                    <a:srgbClr val="434343"/>
                  </a:solidFill>
                  <a:latin typeface="Figtree SemiBold"/>
                  <a:ea typeface="Figtree SemiBold"/>
                  <a:cs typeface="Figtree SemiBold"/>
                  <a:sym typeface="Figtree SemiBold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u="sng">
                    <a:solidFill>
                      <a:srgbClr val="666666"/>
                    </a:solidFill>
                    <a:latin typeface="Figtree Light"/>
                    <a:ea typeface="Figtree Light"/>
                    <a:cs typeface="Figtree Light"/>
                    <a:sym typeface="Figtree Light"/>
                  </a:rPr>
                  <a:t>Traffic Control</a:t>
                </a:r>
                <a:r>
                  <a:rPr lang="en" sz="1000">
                    <a:solidFill>
                      <a:srgbClr val="666666"/>
                    </a:solidFill>
                    <a:latin typeface="Figtree Light"/>
                    <a:ea typeface="Figtree Light"/>
                    <a:cs typeface="Figtree Light"/>
                    <a:sym typeface="Figtree Light"/>
                  </a:rPr>
                  <a:t>: ClientTrafficPolicy, BackendTrafficPolicy (timeouts, retries).</a:t>
                </a:r>
                <a:endParaRPr sz="1000">
                  <a:solidFill>
                    <a:srgbClr val="666666"/>
                  </a:solidFill>
                  <a:latin typeface="Figtree Light"/>
                  <a:ea typeface="Figtree Light"/>
                  <a:cs typeface="Figtree Light"/>
                  <a:sym typeface="Figtree Light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u="sng">
                    <a:solidFill>
                      <a:srgbClr val="666666"/>
                    </a:solidFill>
                    <a:latin typeface="Figtree Light"/>
                    <a:ea typeface="Figtree Light"/>
                    <a:cs typeface="Figtree Light"/>
                    <a:sym typeface="Figtree Light"/>
                  </a:rPr>
                  <a:t>Security</a:t>
                </a:r>
                <a:r>
                  <a:rPr lang="en" sz="1000">
                    <a:solidFill>
                      <a:srgbClr val="666666"/>
                    </a:solidFill>
                    <a:latin typeface="Figtree Light"/>
                    <a:ea typeface="Figtree Light"/>
                    <a:cs typeface="Figtree Light"/>
                    <a:sym typeface="Figtree Light"/>
                  </a:rPr>
                  <a:t>: SecurityPolicy (mTLS, WAF integration).</a:t>
                </a:r>
                <a:endParaRPr sz="1000">
                  <a:solidFill>
                    <a:srgbClr val="666666"/>
                  </a:solidFill>
                  <a:latin typeface="Figtree Light"/>
                  <a:ea typeface="Figtree Light"/>
                  <a:cs typeface="Figtree Light"/>
                  <a:sym typeface="Figtree Light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u="sng">
                    <a:solidFill>
                      <a:srgbClr val="666666"/>
                    </a:solidFill>
                    <a:latin typeface="Figtree Light"/>
                    <a:ea typeface="Figtree Light"/>
                    <a:cs typeface="Figtree Light"/>
                    <a:sym typeface="Figtree Light"/>
                  </a:rPr>
                  <a:t>Extensibility</a:t>
                </a:r>
                <a:r>
                  <a:rPr lang="en" sz="1000">
                    <a:solidFill>
                      <a:srgbClr val="666666"/>
                    </a:solidFill>
                    <a:latin typeface="Figtree Light"/>
                    <a:ea typeface="Figtree Light"/>
                    <a:cs typeface="Figtree Light"/>
                    <a:sym typeface="Figtree Light"/>
                  </a:rPr>
                  <a:t>: EnvoyExtensionPolicy (Wasm filters, custom logic).</a:t>
                </a:r>
                <a:endParaRPr sz="1000">
                  <a:solidFill>
                    <a:srgbClr val="666666"/>
                  </a:solidFill>
                  <a:latin typeface="Figtree Light"/>
                  <a:ea typeface="Figtree Light"/>
                  <a:cs typeface="Figtree Light"/>
                  <a:sym typeface="Figtree Light"/>
                </a:endParaRPr>
              </a:p>
            </p:txBody>
          </p:sp>
        </p:grpSp>
        <p:grpSp>
          <p:nvGrpSpPr>
            <p:cNvPr id="1062" name="Google Shape;1062;p188"/>
            <p:cNvGrpSpPr/>
            <p:nvPr/>
          </p:nvGrpSpPr>
          <p:grpSpPr>
            <a:xfrm>
              <a:off x="2692621" y="3344412"/>
              <a:ext cx="6222019" cy="845566"/>
              <a:chOff x="2839196" y="3081137"/>
              <a:chExt cx="6222019" cy="845566"/>
            </a:xfrm>
          </p:grpSpPr>
          <p:sp>
            <p:nvSpPr>
              <p:cNvPr id="1063" name="Google Shape;1063;p188"/>
              <p:cNvSpPr/>
              <p:nvPr/>
            </p:nvSpPr>
            <p:spPr>
              <a:xfrm rot="-5400000">
                <a:off x="2813846" y="3106521"/>
                <a:ext cx="843900" cy="793200"/>
              </a:xfrm>
              <a:prstGeom prst="round2SameRect">
                <a:avLst>
                  <a:gd fmla="val 16789" name="adj1"/>
                  <a:gd fmla="val 0" name="adj2"/>
                </a:avLst>
              </a:prstGeom>
              <a:solidFill>
                <a:srgbClr val="F428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1064" name="Google Shape;1064;p188"/>
              <p:cNvSpPr/>
              <p:nvPr/>
            </p:nvSpPr>
            <p:spPr>
              <a:xfrm flipH="1" rot="5400000">
                <a:off x="5938214" y="802071"/>
                <a:ext cx="843934" cy="5402066"/>
              </a:xfrm>
              <a:prstGeom prst="round2SameRect">
                <a:avLst>
                  <a:gd fmla="val 16789" name="adj1"/>
                  <a:gd fmla="val 0" name="adj2"/>
                </a:avLst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1065" name="Google Shape;1065;p188"/>
              <p:cNvSpPr txBox="1"/>
              <p:nvPr/>
            </p:nvSpPr>
            <p:spPr>
              <a:xfrm>
                <a:off x="3898370" y="3081303"/>
                <a:ext cx="5033700" cy="84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434343"/>
                    </a:solidFill>
                    <a:latin typeface="Figtree SemiBold"/>
                    <a:ea typeface="Figtree SemiBold"/>
                    <a:cs typeface="Figtree SemiBold"/>
                    <a:sym typeface="Figtree SemiBold"/>
                  </a:rPr>
                  <a:t>Production-Grade Features</a:t>
                </a:r>
                <a:endParaRPr sz="1000">
                  <a:solidFill>
                    <a:srgbClr val="434343"/>
                  </a:solidFill>
                  <a:latin typeface="Figtree SemiBold"/>
                  <a:ea typeface="Figtree SemiBold"/>
                  <a:cs typeface="Figtree SemiBold"/>
                  <a:sym typeface="Figtree SemiBold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u="sng">
                    <a:solidFill>
                      <a:srgbClr val="666666"/>
                    </a:solidFill>
                    <a:latin typeface="Figtree Light"/>
                    <a:ea typeface="Figtree Light"/>
                    <a:cs typeface="Figtree Light"/>
                    <a:sym typeface="Figtree Light"/>
                  </a:rPr>
                  <a:t>Traffic Management</a:t>
                </a:r>
                <a:r>
                  <a:rPr lang="en" sz="1000">
                    <a:solidFill>
                      <a:srgbClr val="666666"/>
                    </a:solidFill>
                    <a:latin typeface="Figtree Light"/>
                    <a:ea typeface="Figtree Light"/>
                    <a:cs typeface="Figtree Light"/>
                    <a:sym typeface="Figtree Light"/>
                  </a:rPr>
                  <a:t>: Rate limiting, canary releases, circuit breaking.</a:t>
                </a:r>
                <a:endParaRPr sz="1000">
                  <a:solidFill>
                    <a:srgbClr val="666666"/>
                  </a:solidFill>
                  <a:latin typeface="Figtree Light"/>
                  <a:ea typeface="Figtree Light"/>
                  <a:cs typeface="Figtree Light"/>
                  <a:sym typeface="Figtree Light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u="sng">
                    <a:solidFill>
                      <a:srgbClr val="666666"/>
                    </a:solidFill>
                    <a:latin typeface="Figtree Light"/>
                    <a:ea typeface="Figtree Light"/>
                    <a:cs typeface="Figtree Light"/>
                    <a:sym typeface="Figtree Light"/>
                  </a:rPr>
                  <a:t>Security</a:t>
                </a:r>
                <a:r>
                  <a:rPr lang="en" sz="1000">
                    <a:solidFill>
                      <a:srgbClr val="666666"/>
                    </a:solidFill>
                    <a:latin typeface="Figtree Light"/>
                    <a:ea typeface="Figtree Light"/>
                    <a:cs typeface="Figtree Light"/>
                    <a:sym typeface="Figtree Light"/>
                  </a:rPr>
                  <a:t>: TLS termination, OIDC authentication, DDoS protection.</a:t>
                </a:r>
                <a:endParaRPr sz="1000">
                  <a:solidFill>
                    <a:srgbClr val="666666"/>
                  </a:solidFill>
                  <a:latin typeface="Figtree Light"/>
                  <a:ea typeface="Figtree Light"/>
                  <a:cs typeface="Figtree Light"/>
                  <a:sym typeface="Figtree Light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u="sng">
                    <a:solidFill>
                      <a:srgbClr val="666666"/>
                    </a:solidFill>
                    <a:latin typeface="Figtree Light"/>
                    <a:ea typeface="Figtree Light"/>
                    <a:cs typeface="Figtree Light"/>
                    <a:sym typeface="Figtree Light"/>
                  </a:rPr>
                  <a:t>Observability</a:t>
                </a:r>
                <a:r>
                  <a:rPr lang="en" sz="1000">
                    <a:solidFill>
                      <a:srgbClr val="666666"/>
                    </a:solidFill>
                    <a:latin typeface="Figtree Light"/>
                    <a:ea typeface="Figtree Light"/>
                    <a:cs typeface="Figtree Light"/>
                    <a:sym typeface="Figtree Light"/>
                  </a:rPr>
                  <a:t>: Metrics (Prometheus), logs, and distributed tracing.</a:t>
                </a:r>
                <a:endParaRPr sz="1000">
                  <a:solidFill>
                    <a:srgbClr val="666666"/>
                  </a:solidFill>
                  <a:latin typeface="Figtree Light"/>
                  <a:ea typeface="Figtree Light"/>
                  <a:cs typeface="Figtree Light"/>
                  <a:sym typeface="Figtree Light"/>
                </a:endParaRPr>
              </a:p>
            </p:txBody>
          </p:sp>
        </p:grpSp>
        <p:grpSp>
          <p:nvGrpSpPr>
            <p:cNvPr id="1066" name="Google Shape;1066;p188"/>
            <p:cNvGrpSpPr/>
            <p:nvPr/>
          </p:nvGrpSpPr>
          <p:grpSpPr>
            <a:xfrm>
              <a:off x="2692622" y="1242638"/>
              <a:ext cx="6222019" cy="946219"/>
              <a:chOff x="2839196" y="1242627"/>
              <a:chExt cx="6222019" cy="843934"/>
            </a:xfrm>
          </p:grpSpPr>
          <p:sp>
            <p:nvSpPr>
              <p:cNvPr id="1067" name="Google Shape;1067;p188"/>
              <p:cNvSpPr/>
              <p:nvPr/>
            </p:nvSpPr>
            <p:spPr>
              <a:xfrm rot="-5400000">
                <a:off x="2813841" y="1267982"/>
                <a:ext cx="843934" cy="793224"/>
              </a:xfrm>
              <a:prstGeom prst="round2SameRect">
                <a:avLst>
                  <a:gd fmla="val 16789" name="adj1"/>
                  <a:gd fmla="val 0" name="adj2"/>
                </a:avLst>
              </a:prstGeom>
              <a:solidFill>
                <a:srgbClr val="C200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1068" name="Google Shape;1068;p188"/>
              <p:cNvSpPr/>
              <p:nvPr/>
            </p:nvSpPr>
            <p:spPr>
              <a:xfrm flipH="1" rot="5400000">
                <a:off x="5938214" y="-1036439"/>
                <a:ext cx="843934" cy="5402066"/>
              </a:xfrm>
              <a:prstGeom prst="round2SameRect">
                <a:avLst>
                  <a:gd fmla="val 16789" name="adj1"/>
                  <a:gd fmla="val 0" name="adj2"/>
                </a:avLst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1069" name="Google Shape;1069;p188"/>
              <p:cNvSpPr txBox="1"/>
              <p:nvPr/>
            </p:nvSpPr>
            <p:spPr>
              <a:xfrm>
                <a:off x="3898374" y="1304290"/>
                <a:ext cx="5033700" cy="69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434343"/>
                    </a:solidFill>
                    <a:latin typeface="Figtree SemiBold"/>
                    <a:ea typeface="Figtree SemiBold"/>
                    <a:cs typeface="Figtree SemiBold"/>
                    <a:sym typeface="Figtree SemiBold"/>
                  </a:rPr>
                  <a:t>Envoy-Based Foundation</a:t>
                </a:r>
                <a:endParaRPr sz="1000">
                  <a:solidFill>
                    <a:srgbClr val="434343"/>
                  </a:solidFill>
                  <a:latin typeface="Figtree SemiBold"/>
                  <a:ea typeface="Figtree SemiBold"/>
                  <a:cs typeface="Figtree SemiBold"/>
                  <a:sym typeface="Figtree SemiBold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u="sng">
                    <a:solidFill>
                      <a:srgbClr val="666666"/>
                    </a:solidFill>
                    <a:latin typeface="Figtree Light"/>
                    <a:ea typeface="Figtree Light"/>
                    <a:cs typeface="Figtree Light"/>
                    <a:sym typeface="Figtree Light"/>
                  </a:rPr>
                  <a:t>Powered by Envoy Proxy</a:t>
                </a:r>
                <a:r>
                  <a:rPr lang="en" sz="1000">
                    <a:solidFill>
                      <a:srgbClr val="666666"/>
                    </a:solidFill>
                    <a:latin typeface="Figtree Light"/>
                    <a:ea typeface="Figtree Light"/>
                    <a:cs typeface="Figtree Light"/>
                    <a:sym typeface="Figtree Light"/>
                  </a:rPr>
                  <a:t>: Leverages Envoy’s battle-tested L7/L4 data plane for high performance and observability.</a:t>
                </a:r>
                <a:endParaRPr sz="1000">
                  <a:solidFill>
                    <a:srgbClr val="666666"/>
                  </a:solidFill>
                  <a:latin typeface="Figtree Light"/>
                  <a:ea typeface="Figtree Light"/>
                  <a:cs typeface="Figtree Light"/>
                  <a:sym typeface="Figtree Light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u="sng">
                    <a:solidFill>
                      <a:srgbClr val="666666"/>
                    </a:solidFill>
                    <a:latin typeface="Figtree Light"/>
                    <a:ea typeface="Figtree Light"/>
                    <a:cs typeface="Figtree Light"/>
                    <a:sym typeface="Figtree Light"/>
                  </a:rPr>
                  <a:t>Gateway API-Native</a:t>
                </a:r>
                <a:r>
                  <a:rPr lang="en" sz="1000">
                    <a:solidFill>
                      <a:srgbClr val="666666"/>
                    </a:solidFill>
                    <a:latin typeface="Figtree Light"/>
                    <a:ea typeface="Figtree Light"/>
                    <a:cs typeface="Figtree Light"/>
                    <a:sym typeface="Figtree Light"/>
                  </a:rPr>
                  <a:t>: Implements Kubernetes Gateway API standards (e.g., HTTPRoute, TCPRoute).</a:t>
                </a:r>
                <a:endParaRPr sz="1000">
                  <a:solidFill>
                    <a:srgbClr val="666666"/>
                  </a:solidFill>
                  <a:latin typeface="Figtree Light"/>
                  <a:ea typeface="Figtree Light"/>
                  <a:cs typeface="Figtree Light"/>
                  <a:sym typeface="Figtree Light"/>
                </a:endParaRPr>
              </a:p>
            </p:txBody>
          </p:sp>
        </p:grpSp>
        <p:pic>
          <p:nvPicPr>
            <p:cNvPr id="1070" name="Google Shape;1070;p1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8025" y="1977413"/>
              <a:ext cx="1503300" cy="145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1" name="Google Shape;1071;p1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10247" y="2779975"/>
              <a:ext cx="775601" cy="7755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igera Corporate Template">
  <a:themeElements>
    <a:clrScheme name="Tigera">
      <a:dk1>
        <a:srgbClr val="000000"/>
      </a:dk1>
      <a:lt1>
        <a:srgbClr val="FFFFFF"/>
      </a:lt1>
      <a:dk2>
        <a:srgbClr val="2F364E"/>
      </a:dk2>
      <a:lt2>
        <a:srgbClr val="F99D25"/>
      </a:lt2>
      <a:accent1>
        <a:srgbClr val="F99D25"/>
      </a:accent1>
      <a:accent2>
        <a:srgbClr val="2F364E"/>
      </a:accent2>
      <a:accent3>
        <a:srgbClr val="666666"/>
      </a:accent3>
      <a:accent4>
        <a:srgbClr val="ED6C30"/>
      </a:accent4>
      <a:accent5>
        <a:srgbClr val="224769"/>
      </a:accent5>
      <a:accent6>
        <a:srgbClr val="31ABDF"/>
      </a:accent6>
      <a:hlink>
        <a:srgbClr val="FF7E00"/>
      </a:hlink>
      <a:folHlink>
        <a:srgbClr val="FF7E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igera Corporate Template">
  <a:themeElements>
    <a:clrScheme name="Tigera">
      <a:dk1>
        <a:srgbClr val="000000"/>
      </a:dk1>
      <a:lt1>
        <a:srgbClr val="FFFFFF"/>
      </a:lt1>
      <a:dk2>
        <a:srgbClr val="2F364E"/>
      </a:dk2>
      <a:lt2>
        <a:srgbClr val="F99D25"/>
      </a:lt2>
      <a:accent1>
        <a:srgbClr val="F99D25"/>
      </a:accent1>
      <a:accent2>
        <a:srgbClr val="2F364E"/>
      </a:accent2>
      <a:accent3>
        <a:srgbClr val="666666"/>
      </a:accent3>
      <a:accent4>
        <a:srgbClr val="ED6C30"/>
      </a:accent4>
      <a:accent5>
        <a:srgbClr val="224769"/>
      </a:accent5>
      <a:accent6>
        <a:srgbClr val="31ABDF"/>
      </a:accent6>
      <a:hlink>
        <a:srgbClr val="FF7E00"/>
      </a:hlink>
      <a:folHlink>
        <a:srgbClr val="FF7E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igera Corporate Template">
  <a:themeElements>
    <a:clrScheme name="Tigera">
      <a:dk1>
        <a:srgbClr val="000000"/>
      </a:dk1>
      <a:lt1>
        <a:srgbClr val="FFFFFF"/>
      </a:lt1>
      <a:dk2>
        <a:srgbClr val="2F364E"/>
      </a:dk2>
      <a:lt2>
        <a:srgbClr val="F99D25"/>
      </a:lt2>
      <a:accent1>
        <a:srgbClr val="F99D25"/>
      </a:accent1>
      <a:accent2>
        <a:srgbClr val="2F364E"/>
      </a:accent2>
      <a:accent3>
        <a:srgbClr val="666666"/>
      </a:accent3>
      <a:accent4>
        <a:srgbClr val="ED6C30"/>
      </a:accent4>
      <a:accent5>
        <a:srgbClr val="224769"/>
      </a:accent5>
      <a:accent6>
        <a:srgbClr val="31ABDF"/>
      </a:accent6>
      <a:hlink>
        <a:srgbClr val="FF7E00"/>
      </a:hlink>
      <a:folHlink>
        <a:srgbClr val="FF7E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Tigera Corporate Template">
  <a:themeElements>
    <a:clrScheme name="Tigera">
      <a:dk1>
        <a:srgbClr val="000000"/>
      </a:dk1>
      <a:lt1>
        <a:srgbClr val="FFFFFF"/>
      </a:lt1>
      <a:dk2>
        <a:srgbClr val="2F364E"/>
      </a:dk2>
      <a:lt2>
        <a:srgbClr val="F99D25"/>
      </a:lt2>
      <a:accent1>
        <a:srgbClr val="F99D25"/>
      </a:accent1>
      <a:accent2>
        <a:srgbClr val="2F364E"/>
      </a:accent2>
      <a:accent3>
        <a:srgbClr val="666666"/>
      </a:accent3>
      <a:accent4>
        <a:srgbClr val="ED6C30"/>
      </a:accent4>
      <a:accent5>
        <a:srgbClr val="224769"/>
      </a:accent5>
      <a:accent6>
        <a:srgbClr val="31ABDF"/>
      </a:accent6>
      <a:hlink>
        <a:srgbClr val="FF7E00"/>
      </a:hlink>
      <a:folHlink>
        <a:srgbClr val="FF7E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Tigera Corporate Template">
  <a:themeElements>
    <a:clrScheme name="Tigera">
      <a:dk1>
        <a:srgbClr val="000000"/>
      </a:dk1>
      <a:lt1>
        <a:srgbClr val="FFFFFF"/>
      </a:lt1>
      <a:dk2>
        <a:srgbClr val="2F364E"/>
      </a:dk2>
      <a:lt2>
        <a:srgbClr val="F99D25"/>
      </a:lt2>
      <a:accent1>
        <a:srgbClr val="F99D25"/>
      </a:accent1>
      <a:accent2>
        <a:srgbClr val="2F364E"/>
      </a:accent2>
      <a:accent3>
        <a:srgbClr val="666666"/>
      </a:accent3>
      <a:accent4>
        <a:srgbClr val="ED6C30"/>
      </a:accent4>
      <a:accent5>
        <a:srgbClr val="224769"/>
      </a:accent5>
      <a:accent6>
        <a:srgbClr val="31ABDF"/>
      </a:accent6>
      <a:hlink>
        <a:srgbClr val="FF7E00"/>
      </a:hlink>
      <a:folHlink>
        <a:srgbClr val="FF7E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igera Corporate Template">
  <a:themeElements>
    <a:clrScheme name="Tigera">
      <a:dk1>
        <a:srgbClr val="000000"/>
      </a:dk1>
      <a:lt1>
        <a:srgbClr val="FFFFFF"/>
      </a:lt1>
      <a:dk2>
        <a:srgbClr val="2F364E"/>
      </a:dk2>
      <a:lt2>
        <a:srgbClr val="F99D25"/>
      </a:lt2>
      <a:accent1>
        <a:srgbClr val="F99D25"/>
      </a:accent1>
      <a:accent2>
        <a:srgbClr val="2F364E"/>
      </a:accent2>
      <a:accent3>
        <a:srgbClr val="666666"/>
      </a:accent3>
      <a:accent4>
        <a:srgbClr val="ED6C30"/>
      </a:accent4>
      <a:accent5>
        <a:srgbClr val="224769"/>
      </a:accent5>
      <a:accent6>
        <a:srgbClr val="31ABDF"/>
      </a:accent6>
      <a:hlink>
        <a:srgbClr val="FF7E00"/>
      </a:hlink>
      <a:folHlink>
        <a:srgbClr val="FF7E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Tigera Corporate Template">
  <a:themeElements>
    <a:clrScheme name="Tigera">
      <a:dk1>
        <a:srgbClr val="000000"/>
      </a:dk1>
      <a:lt1>
        <a:srgbClr val="FFFFFF"/>
      </a:lt1>
      <a:dk2>
        <a:srgbClr val="2F364E"/>
      </a:dk2>
      <a:lt2>
        <a:srgbClr val="F99D25"/>
      </a:lt2>
      <a:accent1>
        <a:srgbClr val="F99D25"/>
      </a:accent1>
      <a:accent2>
        <a:srgbClr val="2F364E"/>
      </a:accent2>
      <a:accent3>
        <a:srgbClr val="666666"/>
      </a:accent3>
      <a:accent4>
        <a:srgbClr val="ED6C30"/>
      </a:accent4>
      <a:accent5>
        <a:srgbClr val="224769"/>
      </a:accent5>
      <a:accent6>
        <a:srgbClr val="31ABDF"/>
      </a:accent6>
      <a:hlink>
        <a:srgbClr val="FF7E00"/>
      </a:hlink>
      <a:folHlink>
        <a:srgbClr val="FF7E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Tigera Corporate Template">
  <a:themeElements>
    <a:clrScheme name="Tigera">
      <a:dk1>
        <a:srgbClr val="000000"/>
      </a:dk1>
      <a:lt1>
        <a:srgbClr val="FFFFFF"/>
      </a:lt1>
      <a:dk2>
        <a:srgbClr val="2F364E"/>
      </a:dk2>
      <a:lt2>
        <a:srgbClr val="F99D25"/>
      </a:lt2>
      <a:accent1>
        <a:srgbClr val="F99D25"/>
      </a:accent1>
      <a:accent2>
        <a:srgbClr val="2F364E"/>
      </a:accent2>
      <a:accent3>
        <a:srgbClr val="666666"/>
      </a:accent3>
      <a:accent4>
        <a:srgbClr val="ED6C30"/>
      </a:accent4>
      <a:accent5>
        <a:srgbClr val="224769"/>
      </a:accent5>
      <a:accent6>
        <a:srgbClr val="31ABDF"/>
      </a:accent6>
      <a:hlink>
        <a:srgbClr val="FF7E00"/>
      </a:hlink>
      <a:folHlink>
        <a:srgbClr val="FF7E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